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60" r:id="rId1"/>
  </p:sldMasterIdLst>
  <p:sldIdLst>
    <p:sldId id="256" r:id="rId2"/>
    <p:sldId id="259" r:id="rId3"/>
    <p:sldId id="264" r:id="rId4"/>
    <p:sldId id="260" r:id="rId5"/>
    <p:sldId id="265" r:id="rId6"/>
    <p:sldId id="261" r:id="rId7"/>
    <p:sldId id="262" r:id="rId8"/>
  </p:sldIdLst>
  <p:sldSz cx="12192000" cy="6858000"/>
  <p:notesSz cx="6858000" cy="9144000"/>
  <p:embeddedFontLst>
    <p:embeddedFont>
      <p:font typeface="Almarai" panose="020B0604020202020204" charset="-78"/>
      <p:regular r:id="rId9"/>
    </p:embeddedFont>
    <p:embeddedFont>
      <p:font typeface="Almarai ExtraBold" charset="-78"/>
      <p:bold r:id="rId10"/>
    </p:embeddedFont>
    <p:embeddedFont>
      <p:font typeface="Almarai Light" panose="020B0604020202020204" charset="-78"/>
      <p:regular r:id="rId11"/>
    </p:embeddedFont>
  </p:embeddedFontLst>
  <p:defaultTextStyle>
    <a:defPPr>
      <a:defRPr lang="en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2458"/>
    <a:srgbClr val="D5D3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1032B0-0919-8BD2-AA38-748F9B92E3C7}" v="404" dt="2026-05-19T13:56:18.022"/>
    <p1510:client id="{D3F52476-313E-4FAB-8B9D-883A4A9F98E1}" v="6" dt="2026-05-19T10:26:02.0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978"/>
    <p:restoredTop sz="96327"/>
  </p:normalViewPr>
  <p:slideViewPr>
    <p:cSldViewPr snapToGrid="0">
      <p:cViewPr>
        <p:scale>
          <a:sx n="70" d="100"/>
          <a:sy n="70" d="100"/>
        </p:scale>
        <p:origin x="802" y="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ie Silke Rasmussen" userId="5566604c-358a-49c0-a259-e30cde4863ef" providerId="ADAL" clId="{62766AF2-E8FE-42D6-89E6-690BA1D196A9}"/>
    <pc:docChg chg="undo custSel addSld delSld modSld sldOrd">
      <pc:chgData name="Emilie Silke Rasmussen" userId="5566604c-358a-49c0-a259-e30cde4863ef" providerId="ADAL" clId="{62766AF2-E8FE-42D6-89E6-690BA1D196A9}" dt="2026-05-19T10:41:35.237" v="396" actId="20577"/>
      <pc:docMkLst>
        <pc:docMk/>
      </pc:docMkLst>
      <pc:sldChg chg="modSp mod">
        <pc:chgData name="Emilie Silke Rasmussen" userId="5566604c-358a-49c0-a259-e30cde4863ef" providerId="ADAL" clId="{62766AF2-E8FE-42D6-89E6-690BA1D196A9}" dt="2026-05-19T10:10:35.721" v="61" actId="20577"/>
        <pc:sldMkLst>
          <pc:docMk/>
          <pc:sldMk cId="199288550" sldId="256"/>
        </pc:sldMkLst>
        <pc:spChg chg="mod">
          <ac:chgData name="Emilie Silke Rasmussen" userId="5566604c-358a-49c0-a259-e30cde4863ef" providerId="ADAL" clId="{62766AF2-E8FE-42D6-89E6-690BA1D196A9}" dt="2026-05-19T10:10:17.603" v="19" actId="20577"/>
          <ac:spMkLst>
            <pc:docMk/>
            <pc:sldMk cId="199288550" sldId="256"/>
            <ac:spMk id="2" creationId="{746ACE0D-7462-A34B-4937-FC00DA83ED61}"/>
          </ac:spMkLst>
        </pc:spChg>
        <pc:spChg chg="mod">
          <ac:chgData name="Emilie Silke Rasmussen" userId="5566604c-358a-49c0-a259-e30cde4863ef" providerId="ADAL" clId="{62766AF2-E8FE-42D6-89E6-690BA1D196A9}" dt="2026-05-19T10:10:35.721" v="61" actId="20577"/>
          <ac:spMkLst>
            <pc:docMk/>
            <pc:sldMk cId="199288550" sldId="256"/>
            <ac:spMk id="3" creationId="{E7636C24-215F-7513-F9F3-C3ACAC7F0AF1}"/>
          </ac:spMkLst>
        </pc:spChg>
      </pc:sldChg>
      <pc:sldChg chg="modSp new del mod">
        <pc:chgData name="Emilie Silke Rasmussen" userId="5566604c-358a-49c0-a259-e30cde4863ef" providerId="ADAL" clId="{62766AF2-E8FE-42D6-89E6-690BA1D196A9}" dt="2026-05-19T10:18:49.400" v="100" actId="2696"/>
        <pc:sldMkLst>
          <pc:docMk/>
          <pc:sldMk cId="3736804685" sldId="257"/>
        </pc:sldMkLst>
        <pc:spChg chg="mod">
          <ac:chgData name="Emilie Silke Rasmussen" userId="5566604c-358a-49c0-a259-e30cde4863ef" providerId="ADAL" clId="{62766AF2-E8FE-42D6-89E6-690BA1D196A9}" dt="2026-05-19T10:18:45.116" v="98" actId="21"/>
          <ac:spMkLst>
            <pc:docMk/>
            <pc:sldMk cId="3736804685" sldId="257"/>
            <ac:spMk id="2" creationId="{A7C217D6-A050-713E-3F0B-72AD92E754DB}"/>
          </ac:spMkLst>
        </pc:spChg>
      </pc:sldChg>
      <pc:sldChg chg="addSp modSp new mod">
        <pc:chgData name="Emilie Silke Rasmussen" userId="5566604c-358a-49c0-a259-e30cde4863ef" providerId="ADAL" clId="{62766AF2-E8FE-42D6-89E6-690BA1D196A9}" dt="2026-05-19T10:41:35.237" v="396" actId="20577"/>
        <pc:sldMkLst>
          <pc:docMk/>
          <pc:sldMk cId="2122633701" sldId="258"/>
        </pc:sldMkLst>
        <pc:spChg chg="mod">
          <ac:chgData name="Emilie Silke Rasmussen" userId="5566604c-358a-49c0-a259-e30cde4863ef" providerId="ADAL" clId="{62766AF2-E8FE-42D6-89E6-690BA1D196A9}" dt="2026-05-19T10:18:47.210" v="99"/>
          <ac:spMkLst>
            <pc:docMk/>
            <pc:sldMk cId="2122633701" sldId="258"/>
            <ac:spMk id="2" creationId="{4E6E84BF-28C4-2A5A-1568-C7A1AAA4AEF5}"/>
          </ac:spMkLst>
        </pc:spChg>
        <pc:spChg chg="mod">
          <ac:chgData name="Emilie Silke Rasmussen" userId="5566604c-358a-49c0-a259-e30cde4863ef" providerId="ADAL" clId="{62766AF2-E8FE-42D6-89E6-690BA1D196A9}" dt="2026-05-19T10:41:35.237" v="396" actId="20577"/>
          <ac:spMkLst>
            <pc:docMk/>
            <pc:sldMk cId="2122633701" sldId="258"/>
            <ac:spMk id="3" creationId="{5D0E6EC8-2FC0-C772-0945-87AA51BA3C0C}"/>
          </ac:spMkLst>
        </pc:spChg>
        <pc:picChg chg="add mod">
          <ac:chgData name="Emilie Silke Rasmussen" userId="5566604c-358a-49c0-a259-e30cde4863ef" providerId="ADAL" clId="{62766AF2-E8FE-42D6-89E6-690BA1D196A9}" dt="2026-05-19T10:26:08.219" v="215" actId="1076"/>
          <ac:picMkLst>
            <pc:docMk/>
            <pc:sldMk cId="2122633701" sldId="258"/>
            <ac:picMk id="5" creationId="{19D64B4A-ED31-6221-C499-68BEDA89769A}"/>
          </ac:picMkLst>
        </pc:picChg>
      </pc:sldChg>
      <pc:sldChg chg="new del">
        <pc:chgData name="Emilie Silke Rasmussen" userId="5566604c-358a-49c0-a259-e30cde4863ef" providerId="ADAL" clId="{62766AF2-E8FE-42D6-89E6-690BA1D196A9}" dt="2026-05-19T10:21:41.536" v="129" actId="2696"/>
        <pc:sldMkLst>
          <pc:docMk/>
          <pc:sldMk cId="1988522528" sldId="259"/>
        </pc:sldMkLst>
      </pc:sldChg>
      <pc:sldChg chg="delSp modSp new mod ord">
        <pc:chgData name="Emilie Silke Rasmussen" userId="5566604c-358a-49c0-a259-e30cde4863ef" providerId="ADAL" clId="{62766AF2-E8FE-42D6-89E6-690BA1D196A9}" dt="2026-05-19T10:22:26.301" v="168"/>
        <pc:sldMkLst>
          <pc:docMk/>
          <pc:sldMk cId="4041227981" sldId="259"/>
        </pc:sldMkLst>
        <pc:spChg chg="mod">
          <ac:chgData name="Emilie Silke Rasmussen" userId="5566604c-358a-49c0-a259-e30cde4863ef" providerId="ADAL" clId="{62766AF2-E8FE-42D6-89E6-690BA1D196A9}" dt="2026-05-19T10:22:09.180" v="162" actId="20577"/>
          <ac:spMkLst>
            <pc:docMk/>
            <pc:sldMk cId="4041227981" sldId="259"/>
            <ac:spMk id="2" creationId="{3CA02419-E118-01AD-1545-FF9F6D860BBE}"/>
          </ac:spMkLst>
        </pc:spChg>
        <pc:spChg chg="mod">
          <ac:chgData name="Emilie Silke Rasmussen" userId="5566604c-358a-49c0-a259-e30cde4863ef" providerId="ADAL" clId="{62766AF2-E8FE-42D6-89E6-690BA1D196A9}" dt="2026-05-19T10:22:20.453" v="165" actId="20577"/>
          <ac:spMkLst>
            <pc:docMk/>
            <pc:sldMk cId="4041227981" sldId="259"/>
            <ac:spMk id="3" creationId="{9A6D44E4-3DEB-0B4F-D2EF-24E3D778783A}"/>
          </ac:spMkLst>
        </pc:spChg>
        <pc:spChg chg="del">
          <ac:chgData name="Emilie Silke Rasmussen" userId="5566604c-358a-49c0-a259-e30cde4863ef" providerId="ADAL" clId="{62766AF2-E8FE-42D6-89E6-690BA1D196A9}" dt="2026-05-19T10:22:23.571" v="166" actId="478"/>
          <ac:spMkLst>
            <pc:docMk/>
            <pc:sldMk cId="4041227981" sldId="259"/>
            <ac:spMk id="4" creationId="{21692FF7-87F5-EECD-9276-B5E6C03229D1}"/>
          </ac:spMkLst>
        </pc:spChg>
      </pc:sldChg>
      <pc:sldChg chg="modSp new mod">
        <pc:chgData name="Emilie Silke Rasmussen" userId="5566604c-358a-49c0-a259-e30cde4863ef" providerId="ADAL" clId="{62766AF2-E8FE-42D6-89E6-690BA1D196A9}" dt="2026-05-19T10:37:54.821" v="247" actId="20577"/>
        <pc:sldMkLst>
          <pc:docMk/>
          <pc:sldMk cId="1106842138" sldId="260"/>
        </pc:sldMkLst>
        <pc:spChg chg="mod">
          <ac:chgData name="Emilie Silke Rasmussen" userId="5566604c-358a-49c0-a259-e30cde4863ef" providerId="ADAL" clId="{62766AF2-E8FE-42D6-89E6-690BA1D196A9}" dt="2026-05-19T10:37:54.821" v="247" actId="20577"/>
          <ac:spMkLst>
            <pc:docMk/>
            <pc:sldMk cId="1106842138" sldId="260"/>
            <ac:spMk id="2" creationId="{40A0F444-4878-C885-6649-A2C52E53C3D6}"/>
          </ac:spMkLst>
        </pc:spChg>
      </pc:sldChg>
      <pc:sldChg chg="addSp delSp modSp new del mod ord">
        <pc:chgData name="Emilie Silke Rasmussen" userId="5566604c-358a-49c0-a259-e30cde4863ef" providerId="ADAL" clId="{62766AF2-E8FE-42D6-89E6-690BA1D196A9}" dt="2026-05-19T10:26:10.800" v="216" actId="2696"/>
        <pc:sldMkLst>
          <pc:docMk/>
          <pc:sldMk cId="2307103307" sldId="260"/>
        </pc:sldMkLst>
        <pc:spChg chg="add del">
          <ac:chgData name="Emilie Silke Rasmussen" userId="5566604c-358a-49c0-a259-e30cde4863ef" providerId="ADAL" clId="{62766AF2-E8FE-42D6-89E6-690BA1D196A9}" dt="2026-05-19T10:23:51.003" v="173" actId="478"/>
          <ac:spMkLst>
            <pc:docMk/>
            <pc:sldMk cId="2307103307" sldId="260"/>
            <ac:spMk id="3" creationId="{070A9406-525E-302D-60D0-88B3A212F213}"/>
          </ac:spMkLst>
        </pc:spChg>
        <pc:picChg chg="add del mod">
          <ac:chgData name="Emilie Silke Rasmussen" userId="5566604c-358a-49c0-a259-e30cde4863ef" providerId="ADAL" clId="{62766AF2-E8FE-42D6-89E6-690BA1D196A9}" dt="2026-05-19T10:26:00.583" v="212" actId="21"/>
          <ac:picMkLst>
            <pc:docMk/>
            <pc:sldMk cId="2307103307" sldId="260"/>
            <ac:picMk id="5" creationId="{19D64B4A-ED31-6221-C499-68BEDA89769A}"/>
          </ac:picMkLst>
        </pc:picChg>
      </pc:sldChg>
      <pc:sldChg chg="add del">
        <pc:chgData name="Emilie Silke Rasmussen" userId="5566604c-358a-49c0-a259-e30cde4863ef" providerId="ADAL" clId="{62766AF2-E8FE-42D6-89E6-690BA1D196A9}" dt="2026-05-19T10:25:57.275" v="210"/>
        <pc:sldMkLst>
          <pc:docMk/>
          <pc:sldMk cId="1969157056" sldId="261"/>
        </pc:sldMkLst>
      </pc:sldChg>
      <pc:sldChg chg="modSp new mod">
        <pc:chgData name="Emilie Silke Rasmussen" userId="5566604c-358a-49c0-a259-e30cde4863ef" providerId="ADAL" clId="{62766AF2-E8FE-42D6-89E6-690BA1D196A9}" dt="2026-05-19T10:38:08.587" v="276" actId="20577"/>
        <pc:sldMkLst>
          <pc:docMk/>
          <pc:sldMk cId="2684937415" sldId="261"/>
        </pc:sldMkLst>
        <pc:spChg chg="mod">
          <ac:chgData name="Emilie Silke Rasmussen" userId="5566604c-358a-49c0-a259-e30cde4863ef" providerId="ADAL" clId="{62766AF2-E8FE-42D6-89E6-690BA1D196A9}" dt="2026-05-19T10:38:08.587" v="276" actId="20577"/>
          <ac:spMkLst>
            <pc:docMk/>
            <pc:sldMk cId="2684937415" sldId="261"/>
            <ac:spMk id="2" creationId="{423C2FD1-F681-4AF7-A0C4-D226C829F991}"/>
          </ac:spMkLst>
        </pc:spChg>
      </pc:sldChg>
      <pc:sldChg chg="modSp new mod">
        <pc:chgData name="Emilie Silke Rasmussen" userId="5566604c-358a-49c0-a259-e30cde4863ef" providerId="ADAL" clId="{62766AF2-E8FE-42D6-89E6-690BA1D196A9}" dt="2026-05-19T10:38:20.757" v="317" actId="20577"/>
        <pc:sldMkLst>
          <pc:docMk/>
          <pc:sldMk cId="2055329503" sldId="262"/>
        </pc:sldMkLst>
        <pc:spChg chg="mod">
          <ac:chgData name="Emilie Silke Rasmussen" userId="5566604c-358a-49c0-a259-e30cde4863ef" providerId="ADAL" clId="{62766AF2-E8FE-42D6-89E6-690BA1D196A9}" dt="2026-05-19T10:38:20.757" v="317" actId="20577"/>
          <ac:spMkLst>
            <pc:docMk/>
            <pc:sldMk cId="2055329503" sldId="262"/>
            <ac:spMk id="2" creationId="{E547D159-B836-5BF0-C452-A888D4C66921}"/>
          </ac:spMkLst>
        </pc:spChg>
      </pc:sldChg>
      <pc:sldChg chg="modSp new mod">
        <pc:chgData name="Emilie Silke Rasmussen" userId="5566604c-358a-49c0-a259-e30cde4863ef" providerId="ADAL" clId="{62766AF2-E8FE-42D6-89E6-690BA1D196A9}" dt="2026-05-19T10:38:30.621" v="327" actId="20577"/>
        <pc:sldMkLst>
          <pc:docMk/>
          <pc:sldMk cId="3330848115" sldId="263"/>
        </pc:sldMkLst>
        <pc:spChg chg="mod">
          <ac:chgData name="Emilie Silke Rasmussen" userId="5566604c-358a-49c0-a259-e30cde4863ef" providerId="ADAL" clId="{62766AF2-E8FE-42D6-89E6-690BA1D196A9}" dt="2026-05-19T10:38:30.621" v="327" actId="20577"/>
          <ac:spMkLst>
            <pc:docMk/>
            <pc:sldMk cId="3330848115" sldId="263"/>
            <ac:spMk id="2" creationId="{D8467E19-9F73-50F6-6E89-10C4512744E2}"/>
          </ac:spMkLst>
        </pc:spChg>
      </pc:sldChg>
    </pc:docChg>
  </pc:docChgLst>
  <pc:docChgLst>
    <pc:chgData name="Emilie Silke Rasmussen" userId="S::esr@skillsdenmark.dk::5566604c-358a-49c0-a259-e30cde4863ef" providerId="AD" clId="Web-{631032B0-0919-8BD2-AA38-748F9B92E3C7}"/>
    <pc:docChg chg="addSld delSld modSld">
      <pc:chgData name="Emilie Silke Rasmussen" userId="S::esr@skillsdenmark.dk::5566604c-358a-49c0-a259-e30cde4863ef" providerId="AD" clId="Web-{631032B0-0919-8BD2-AA38-748F9B92E3C7}" dt="2026-05-19T13:56:18.022" v="403" actId="20577"/>
      <pc:docMkLst>
        <pc:docMk/>
      </pc:docMkLst>
      <pc:sldChg chg="modSp">
        <pc:chgData name="Emilie Silke Rasmussen" userId="S::esr@skillsdenmark.dk::5566604c-358a-49c0-a259-e30cde4863ef" providerId="AD" clId="Web-{631032B0-0919-8BD2-AA38-748F9B92E3C7}" dt="2026-05-19T12:24:26.025" v="23" actId="20577"/>
        <pc:sldMkLst>
          <pc:docMk/>
          <pc:sldMk cId="199288550" sldId="256"/>
        </pc:sldMkLst>
        <pc:spChg chg="mod">
          <ac:chgData name="Emilie Silke Rasmussen" userId="S::esr@skillsdenmark.dk::5566604c-358a-49c0-a259-e30cde4863ef" providerId="AD" clId="Web-{631032B0-0919-8BD2-AA38-748F9B92E3C7}" dt="2026-05-19T12:24:11.587" v="6" actId="20577"/>
          <ac:spMkLst>
            <pc:docMk/>
            <pc:sldMk cId="199288550" sldId="256"/>
            <ac:spMk id="2" creationId="{746ACE0D-7462-A34B-4937-FC00DA83ED61}"/>
          </ac:spMkLst>
        </pc:spChg>
        <pc:spChg chg="mod">
          <ac:chgData name="Emilie Silke Rasmussen" userId="S::esr@skillsdenmark.dk::5566604c-358a-49c0-a259-e30cde4863ef" providerId="AD" clId="Web-{631032B0-0919-8BD2-AA38-748F9B92E3C7}" dt="2026-05-19T12:24:26.025" v="23" actId="20577"/>
          <ac:spMkLst>
            <pc:docMk/>
            <pc:sldMk cId="199288550" sldId="256"/>
            <ac:spMk id="3" creationId="{E7636C24-215F-7513-F9F3-C3ACAC7F0AF1}"/>
          </ac:spMkLst>
        </pc:spChg>
      </pc:sldChg>
      <pc:sldChg chg="delSp modSp del">
        <pc:chgData name="Emilie Silke Rasmussen" userId="S::esr@skillsdenmark.dk::5566604c-358a-49c0-a259-e30cde4863ef" providerId="AD" clId="Web-{631032B0-0919-8BD2-AA38-748F9B92E3C7}" dt="2026-05-19T12:44:33.801" v="156"/>
        <pc:sldMkLst>
          <pc:docMk/>
          <pc:sldMk cId="2122633701" sldId="258"/>
        </pc:sldMkLst>
        <pc:spChg chg="mod">
          <ac:chgData name="Emilie Silke Rasmussen" userId="S::esr@skillsdenmark.dk::5566604c-358a-49c0-a259-e30cde4863ef" providerId="AD" clId="Web-{631032B0-0919-8BD2-AA38-748F9B92E3C7}" dt="2026-05-19T12:29:59.380" v="37" actId="20577"/>
          <ac:spMkLst>
            <pc:docMk/>
            <pc:sldMk cId="2122633701" sldId="258"/>
            <ac:spMk id="3" creationId="{5D0E6EC8-2FC0-C772-0945-87AA51BA3C0C}"/>
          </ac:spMkLst>
        </pc:spChg>
        <pc:picChg chg="del">
          <ac:chgData name="Emilie Silke Rasmussen" userId="S::esr@skillsdenmark.dk::5566604c-358a-49c0-a259-e30cde4863ef" providerId="AD" clId="Web-{631032B0-0919-8BD2-AA38-748F9B92E3C7}" dt="2026-05-19T12:25:31.355" v="24"/>
          <ac:picMkLst>
            <pc:docMk/>
            <pc:sldMk cId="2122633701" sldId="258"/>
            <ac:picMk id="5" creationId="{19D64B4A-ED31-6221-C499-68BEDA89769A}"/>
          </ac:picMkLst>
        </pc:picChg>
      </pc:sldChg>
      <pc:sldChg chg="modSp">
        <pc:chgData name="Emilie Silke Rasmussen" userId="S::esr@skillsdenmark.dk::5566604c-358a-49c0-a259-e30cde4863ef" providerId="AD" clId="Web-{631032B0-0919-8BD2-AA38-748F9B92E3C7}" dt="2026-05-19T12:50:36.485" v="287" actId="20577"/>
        <pc:sldMkLst>
          <pc:docMk/>
          <pc:sldMk cId="4041227981" sldId="259"/>
        </pc:sldMkLst>
        <pc:spChg chg="mod">
          <ac:chgData name="Emilie Silke Rasmussen" userId="S::esr@skillsdenmark.dk::5566604c-358a-49c0-a259-e30cde4863ef" providerId="AD" clId="Web-{631032B0-0919-8BD2-AA38-748F9B92E3C7}" dt="2026-05-19T12:50:36.485" v="287" actId="20577"/>
          <ac:spMkLst>
            <pc:docMk/>
            <pc:sldMk cId="4041227981" sldId="259"/>
            <ac:spMk id="3" creationId="{9A6D44E4-3DEB-0B4F-D2EF-24E3D778783A}"/>
          </ac:spMkLst>
        </pc:spChg>
      </pc:sldChg>
      <pc:sldChg chg="addSp modSp mod modClrScheme chgLayout">
        <pc:chgData name="Emilie Silke Rasmussen" userId="S::esr@skillsdenmark.dk::5566604c-358a-49c0-a259-e30cde4863ef" providerId="AD" clId="Web-{631032B0-0919-8BD2-AA38-748F9B92E3C7}" dt="2026-05-19T13:56:18.022" v="403" actId="20577"/>
        <pc:sldMkLst>
          <pc:docMk/>
          <pc:sldMk cId="1106842138" sldId="260"/>
        </pc:sldMkLst>
        <pc:spChg chg="mod ord">
          <ac:chgData name="Emilie Silke Rasmussen" userId="S::esr@skillsdenmark.dk::5566604c-358a-49c0-a259-e30cde4863ef" providerId="AD" clId="Web-{631032B0-0919-8BD2-AA38-748F9B92E3C7}" dt="2026-05-19T12:36:55.020" v="100"/>
          <ac:spMkLst>
            <pc:docMk/>
            <pc:sldMk cId="1106842138" sldId="260"/>
            <ac:spMk id="2" creationId="{40A0F444-4878-C885-6649-A2C52E53C3D6}"/>
          </ac:spMkLst>
        </pc:spChg>
        <pc:spChg chg="add mod ord">
          <ac:chgData name="Emilie Silke Rasmussen" userId="S::esr@skillsdenmark.dk::5566604c-358a-49c0-a259-e30cde4863ef" providerId="AD" clId="Web-{631032B0-0919-8BD2-AA38-748F9B92E3C7}" dt="2026-05-19T13:56:18.022" v="403" actId="20577"/>
          <ac:spMkLst>
            <pc:docMk/>
            <pc:sldMk cId="1106842138" sldId="260"/>
            <ac:spMk id="3" creationId="{C942C493-00FA-613F-7643-C83ACCE71DA4}"/>
          </ac:spMkLst>
        </pc:spChg>
      </pc:sldChg>
      <pc:sldChg chg="addSp modSp mod modClrScheme chgLayout">
        <pc:chgData name="Emilie Silke Rasmussen" userId="S::esr@skillsdenmark.dk::5566604c-358a-49c0-a259-e30cde4863ef" providerId="AD" clId="Web-{631032B0-0919-8BD2-AA38-748F9B92E3C7}" dt="2026-05-19T13:50:21.776" v="353" actId="20577"/>
        <pc:sldMkLst>
          <pc:docMk/>
          <pc:sldMk cId="2684937415" sldId="261"/>
        </pc:sldMkLst>
        <pc:spChg chg="mod ord">
          <ac:chgData name="Emilie Silke Rasmussen" userId="S::esr@skillsdenmark.dk::5566604c-358a-49c0-a259-e30cde4863ef" providerId="AD" clId="Web-{631032B0-0919-8BD2-AA38-748F9B92E3C7}" dt="2026-05-19T12:47:49.011" v="249"/>
          <ac:spMkLst>
            <pc:docMk/>
            <pc:sldMk cId="2684937415" sldId="261"/>
            <ac:spMk id="2" creationId="{423C2FD1-F681-4AF7-A0C4-D226C829F991}"/>
          </ac:spMkLst>
        </pc:spChg>
        <pc:spChg chg="add mod ord">
          <ac:chgData name="Emilie Silke Rasmussen" userId="S::esr@skillsdenmark.dk::5566604c-358a-49c0-a259-e30cde4863ef" providerId="AD" clId="Web-{631032B0-0919-8BD2-AA38-748F9B92E3C7}" dt="2026-05-19T13:50:21.776" v="353" actId="20577"/>
          <ac:spMkLst>
            <pc:docMk/>
            <pc:sldMk cId="2684937415" sldId="261"/>
            <ac:spMk id="3" creationId="{18BFFC7C-EFBF-15F6-0A95-0942A6F12C0A}"/>
          </ac:spMkLst>
        </pc:spChg>
      </pc:sldChg>
      <pc:sldChg chg="addSp modSp mod modClrScheme chgLayout">
        <pc:chgData name="Emilie Silke Rasmussen" userId="S::esr@skillsdenmark.dk::5566604c-358a-49c0-a259-e30cde4863ef" providerId="AD" clId="Web-{631032B0-0919-8BD2-AA38-748F9B92E3C7}" dt="2026-05-19T13:52:14.472" v="359" actId="20577"/>
        <pc:sldMkLst>
          <pc:docMk/>
          <pc:sldMk cId="2055329503" sldId="262"/>
        </pc:sldMkLst>
        <pc:spChg chg="mod ord">
          <ac:chgData name="Emilie Silke Rasmussen" userId="S::esr@skillsdenmark.dk::5566604c-358a-49c0-a259-e30cde4863ef" providerId="AD" clId="Web-{631032B0-0919-8BD2-AA38-748F9B92E3C7}" dt="2026-05-19T12:49:37.686" v="265"/>
          <ac:spMkLst>
            <pc:docMk/>
            <pc:sldMk cId="2055329503" sldId="262"/>
            <ac:spMk id="2" creationId="{E547D159-B836-5BF0-C452-A888D4C66921}"/>
          </ac:spMkLst>
        </pc:spChg>
        <pc:spChg chg="add mod ord">
          <ac:chgData name="Emilie Silke Rasmussen" userId="S::esr@skillsdenmark.dk::5566604c-358a-49c0-a259-e30cde4863ef" providerId="AD" clId="Web-{631032B0-0919-8BD2-AA38-748F9B92E3C7}" dt="2026-05-19T13:52:14.472" v="359" actId="20577"/>
          <ac:spMkLst>
            <pc:docMk/>
            <pc:sldMk cId="2055329503" sldId="262"/>
            <ac:spMk id="3" creationId="{C4900BE7-8B74-F9A9-9857-B52AE120F99A}"/>
          </ac:spMkLst>
        </pc:spChg>
      </pc:sldChg>
      <pc:sldChg chg="del">
        <pc:chgData name="Emilie Silke Rasmussen" userId="S::esr@skillsdenmark.dk::5566604c-358a-49c0-a259-e30cde4863ef" providerId="AD" clId="Web-{631032B0-0919-8BD2-AA38-748F9B92E3C7}" dt="2026-05-19T12:50:30.782" v="284"/>
        <pc:sldMkLst>
          <pc:docMk/>
          <pc:sldMk cId="3330848115" sldId="263"/>
        </pc:sldMkLst>
      </pc:sldChg>
      <pc:sldChg chg="addSp delSp modSp new">
        <pc:chgData name="Emilie Silke Rasmussen" userId="S::esr@skillsdenmark.dk::5566604c-358a-49c0-a259-e30cde4863ef" providerId="AD" clId="Web-{631032B0-0919-8BD2-AA38-748F9B92E3C7}" dt="2026-05-19T12:35:48.564" v="88" actId="20577"/>
        <pc:sldMkLst>
          <pc:docMk/>
          <pc:sldMk cId="2823900227" sldId="264"/>
        </pc:sldMkLst>
        <pc:spChg chg="mod">
          <ac:chgData name="Emilie Silke Rasmussen" userId="S::esr@skillsdenmark.dk::5566604c-358a-49c0-a259-e30cde4863ef" providerId="AD" clId="Web-{631032B0-0919-8BD2-AA38-748F9B92E3C7}" dt="2026-05-19T12:25:54.231" v="27" actId="20577"/>
          <ac:spMkLst>
            <pc:docMk/>
            <pc:sldMk cId="2823900227" sldId="264"/>
            <ac:spMk id="2" creationId="{B54EA2DE-13D2-479B-C050-D60C01AF3A8D}"/>
          </ac:spMkLst>
        </pc:spChg>
        <pc:spChg chg="mod">
          <ac:chgData name="Emilie Silke Rasmussen" userId="S::esr@skillsdenmark.dk::5566604c-358a-49c0-a259-e30cde4863ef" providerId="AD" clId="Web-{631032B0-0919-8BD2-AA38-748F9B92E3C7}" dt="2026-05-19T12:35:48.564" v="88" actId="20577"/>
          <ac:spMkLst>
            <pc:docMk/>
            <pc:sldMk cId="2823900227" sldId="264"/>
            <ac:spMk id="3" creationId="{A35D1155-A799-3E3F-B8CE-4A9C516A5D2C}"/>
          </ac:spMkLst>
        </pc:spChg>
        <pc:spChg chg="mod">
          <ac:chgData name="Emilie Silke Rasmussen" userId="S::esr@skillsdenmark.dk::5566604c-358a-49c0-a259-e30cde4863ef" providerId="AD" clId="Web-{631032B0-0919-8BD2-AA38-748F9B92E3C7}" dt="2026-05-19T12:35:03.969" v="87" actId="20577"/>
          <ac:spMkLst>
            <pc:docMk/>
            <pc:sldMk cId="2823900227" sldId="264"/>
            <ac:spMk id="4" creationId="{B78D8234-E6A1-D782-D8BA-40FEBC4AE72A}"/>
          </ac:spMkLst>
        </pc:spChg>
        <pc:picChg chg="add del mod">
          <ac:chgData name="Emilie Silke Rasmussen" userId="S::esr@skillsdenmark.dk::5566604c-358a-49c0-a259-e30cde4863ef" providerId="AD" clId="Web-{631032B0-0919-8BD2-AA38-748F9B92E3C7}" dt="2026-05-19T12:31:37.665" v="73"/>
          <ac:picMkLst>
            <pc:docMk/>
            <pc:sldMk cId="2823900227" sldId="264"/>
            <ac:picMk id="5" creationId="{635FDF23-E18E-8944-B09F-294FE44B4BE6}"/>
          </ac:picMkLst>
        </pc:picChg>
        <pc:picChg chg="add mod">
          <ac:chgData name="Emilie Silke Rasmussen" userId="S::esr@skillsdenmark.dk::5566604c-358a-49c0-a259-e30cde4863ef" providerId="AD" clId="Web-{631032B0-0919-8BD2-AA38-748F9B92E3C7}" dt="2026-05-19T12:32:05.291" v="77" actId="1076"/>
          <ac:picMkLst>
            <pc:docMk/>
            <pc:sldMk cId="2823900227" sldId="264"/>
            <ac:picMk id="6" creationId="{D9A11C94-BC57-E6C2-111E-0466972A5049}"/>
          </ac:picMkLst>
        </pc:picChg>
      </pc:sldChg>
      <pc:sldChg chg="addSp modSp add mod replId modClrScheme chgLayout">
        <pc:chgData name="Emilie Silke Rasmussen" userId="S::esr@skillsdenmark.dk::5566604c-358a-49c0-a259-e30cde4863ef" providerId="AD" clId="Web-{631032B0-0919-8BD2-AA38-748F9B92E3C7}" dt="2026-05-19T12:49:57.922" v="271" actId="20577"/>
        <pc:sldMkLst>
          <pc:docMk/>
          <pc:sldMk cId="1151405041" sldId="265"/>
        </pc:sldMkLst>
        <pc:spChg chg="mod ord">
          <ac:chgData name="Emilie Silke Rasmussen" userId="S::esr@skillsdenmark.dk::5566604c-358a-49c0-a259-e30cde4863ef" providerId="AD" clId="Web-{631032B0-0919-8BD2-AA38-748F9B92E3C7}" dt="2026-05-19T12:43:47.205" v="119"/>
          <ac:spMkLst>
            <pc:docMk/>
            <pc:sldMk cId="1151405041" sldId="265"/>
            <ac:spMk id="2" creationId="{8AB6930C-A4FC-0A6F-CF96-647E5F1188C0}"/>
          </ac:spMkLst>
        </pc:spChg>
        <pc:spChg chg="add mod ord">
          <ac:chgData name="Emilie Silke Rasmussen" userId="S::esr@skillsdenmark.dk::5566604c-358a-49c0-a259-e30cde4863ef" providerId="AD" clId="Web-{631032B0-0919-8BD2-AA38-748F9B92E3C7}" dt="2026-05-19T12:49:57.922" v="271" actId="20577"/>
          <ac:spMkLst>
            <pc:docMk/>
            <pc:sldMk cId="1151405041" sldId="265"/>
            <ac:spMk id="3" creationId="{A746888A-F8DA-4BF7-4B5E-6BA0A8BD6A8B}"/>
          </ac:spMkLst>
        </pc:spChg>
      </pc:sldChg>
      <pc:sldChg chg="new del">
        <pc:chgData name="Emilie Silke Rasmussen" userId="S::esr@skillsdenmark.dk::5566604c-358a-49c0-a259-e30cde4863ef" providerId="AD" clId="Web-{631032B0-0919-8BD2-AA38-748F9B92E3C7}" dt="2026-05-19T12:36:52.332" v="99"/>
        <pc:sldMkLst>
          <pc:docMk/>
          <pc:sldMk cId="4231290994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ors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64D85-ED1B-F1BC-4A60-54F235EE33C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1866" y="1760451"/>
            <a:ext cx="8302172" cy="1883825"/>
          </a:xfrm>
        </p:spPr>
        <p:txBody>
          <a:bodyPr anchor="b">
            <a:normAutofit/>
          </a:bodyPr>
          <a:lstStyle>
            <a:lvl1pPr algn="l">
              <a:defRPr sz="5400" b="1" i="0" cap="none" baseline="0">
                <a:solidFill>
                  <a:schemeClr val="bg1"/>
                </a:solidFill>
                <a:latin typeface="Almarai ExtraBold" pitchFamily="2" charset="-78"/>
                <a:cs typeface="Almarai ExtraBold" pitchFamily="2" charset="-78"/>
              </a:defRPr>
            </a:lvl1pPr>
          </a:lstStyle>
          <a:p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titlen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præsentationen</a:t>
            </a:r>
            <a:endParaRPr lang="en-D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3E3985-817A-846E-82DA-424E934822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61866" y="3736352"/>
            <a:ext cx="7852691" cy="1655762"/>
          </a:xfrm>
        </p:spPr>
        <p:txBody>
          <a:bodyPr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Almarai Light" pitchFamily="2" charset="-78"/>
                <a:cs typeface="Almarai Light" pitchFamily="2" charset="-7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eventuelt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undertitel</a:t>
            </a:r>
            <a:endParaRPr lang="en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DD18D-D05B-F461-6970-C5098B5C6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Almarai" pitchFamily="2" charset="-78"/>
                <a:cs typeface="Almarai" pitchFamily="2" charset="-78"/>
              </a:defRPr>
            </a:lvl1pPr>
          </a:lstStyle>
          <a:p>
            <a:fld id="{76CA4CE9-09F2-EC4D-A338-CE214197F4C7}" type="datetimeFigureOut">
              <a:rPr lang="en-DK" smtClean="0"/>
              <a:pPr/>
              <a:t>05/19/2026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345C2F-A3A6-E5A7-FE9A-127AFD7C3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Almarai" pitchFamily="2" charset="-78"/>
                <a:cs typeface="Almarai" pitchFamily="2" charset="-78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A844D8-8E38-4987-72F9-041BDAB7C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Almarai" pitchFamily="2" charset="-78"/>
                <a:cs typeface="Almarai" pitchFamily="2" charset="-78"/>
              </a:defRPr>
            </a:lvl1pPr>
          </a:lstStyle>
          <a:p>
            <a:fld id="{09A60497-18E7-E742-9F64-82B74D6FBC65}" type="slidenum">
              <a:rPr lang="en-DK" smtClean="0"/>
              <a:pPr/>
              <a:t>‹nr.›</a:t>
            </a:fld>
            <a:endParaRPr lang="en-DK"/>
          </a:p>
        </p:txBody>
      </p:sp>
      <p:pic>
        <p:nvPicPr>
          <p:cNvPr id="7" name="Billede 7" descr="Et billede, der indeholder Font/skrifttype, Grafik, tekst, logo&#10;&#10;Automatisk genereret beskrivelse">
            <a:extLst>
              <a:ext uri="{FF2B5EF4-FFF2-40B4-BE49-F238E27FC236}">
                <a16:creationId xmlns:a16="http://schemas.microsoft.com/office/drawing/2014/main" id="{C8F70B4F-3758-DB7A-C1CF-C8B2E4CD54F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9632" y="5392114"/>
            <a:ext cx="1896103" cy="1068566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D895D4C7-530C-8059-0BC7-30D152023A9D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688" r="40031"/>
          <a:stretch/>
        </p:blipFill>
        <p:spPr>
          <a:xfrm>
            <a:off x="4712953" y="0"/>
            <a:ext cx="7479048" cy="646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189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0F363F-18FB-25EA-B874-B810BA481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4CE9-09F2-EC4D-A338-CE214197F4C7}" type="datetimeFigureOut">
              <a:rPr lang="en-DK" smtClean="0"/>
              <a:t>05/19/2026</a:t>
            </a:fld>
            <a:endParaRPr lang="en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22BE85-CC4E-F9BB-712F-4E4512C73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20C86-F509-CB16-205D-5987735B9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0497-18E7-E742-9F64-82B74D6FBC65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899157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slide - Rø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243FA-A9E7-C466-AF17-2BEDDF459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4CE9-09F2-EC4D-A338-CE214197F4C7}" type="datetimeFigureOut">
              <a:rPr lang="en-DK" smtClean="0"/>
              <a:t>05/19/2026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77C618-6A61-0AA2-6113-27FF510E3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1F8BB-3CFC-2536-539F-0D656404D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0497-18E7-E742-9F64-82B74D6FBC65}" type="slidenum">
              <a:rPr lang="en-DK" smtClean="0"/>
              <a:t>‹nr.›</a:t>
            </a:fld>
            <a:endParaRPr lang="en-DK"/>
          </a:p>
        </p:txBody>
      </p:sp>
      <p:pic>
        <p:nvPicPr>
          <p:cNvPr id="26" name="Billede 7" descr="Et billede, der indeholder Font/skrifttype, Grafik, tekst, logo&#10;&#10;Automatisk genereret beskrivelse">
            <a:extLst>
              <a:ext uri="{FF2B5EF4-FFF2-40B4-BE49-F238E27FC236}">
                <a16:creationId xmlns:a16="http://schemas.microsoft.com/office/drawing/2014/main" id="{CC501985-B549-8B42-0A5F-9AE59D3776A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2200" y="5392114"/>
            <a:ext cx="1896103" cy="1068566"/>
          </a:xfrm>
          <a:prstGeom prst="rect">
            <a:avLst/>
          </a:prstGeom>
        </p:spPr>
      </p:pic>
      <p:pic>
        <p:nvPicPr>
          <p:cNvPr id="34" name="Graphic 33">
            <a:extLst>
              <a:ext uri="{FF2B5EF4-FFF2-40B4-BE49-F238E27FC236}">
                <a16:creationId xmlns:a16="http://schemas.microsoft.com/office/drawing/2014/main" id="{D01649F2-3D28-95CB-E40E-65F1CB4F440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48126" y="0"/>
            <a:ext cx="5532166" cy="971867"/>
          </a:xfrm>
          <a:prstGeom prst="rect">
            <a:avLst/>
          </a:prstGeom>
        </p:spPr>
      </p:pic>
      <p:pic>
        <p:nvPicPr>
          <p:cNvPr id="37" name="Graphic 36">
            <a:extLst>
              <a:ext uri="{FF2B5EF4-FFF2-40B4-BE49-F238E27FC236}">
                <a16:creationId xmlns:a16="http://schemas.microsoft.com/office/drawing/2014/main" id="{546B0320-CD27-7069-FDCB-B1906350FACD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1064"/>
          <a:stretch/>
        </p:blipFill>
        <p:spPr>
          <a:xfrm>
            <a:off x="-48126" y="971867"/>
            <a:ext cx="4920120" cy="971867"/>
          </a:xfrm>
          <a:prstGeom prst="rect">
            <a:avLst/>
          </a:prstGeom>
        </p:spPr>
      </p:pic>
      <p:sp>
        <p:nvSpPr>
          <p:cNvPr id="39" name="Title 1">
            <a:extLst>
              <a:ext uri="{FF2B5EF4-FFF2-40B4-BE49-F238E27FC236}">
                <a16:creationId xmlns:a16="http://schemas.microsoft.com/office/drawing/2014/main" id="{624A7705-3FD3-3AAD-9AEA-7D1A6CD77D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2024" y="2233931"/>
            <a:ext cx="9914995" cy="2852737"/>
          </a:xfrm>
        </p:spPr>
        <p:txBody>
          <a:bodyPr anchor="b">
            <a:normAutofit/>
          </a:bodyPr>
          <a:lstStyle>
            <a:lvl1pPr>
              <a:defRPr sz="5400" cap="none" baseline="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kapiteloverskrift</a:t>
            </a:r>
            <a:endParaRPr lang="en-DK" dirty="0"/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8B784A88-3D8E-4AE1-AAB5-730650EB3C8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32024" y="5113656"/>
            <a:ext cx="11030928" cy="97186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underoverskrift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4012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reakerslide - Blå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1760C-7ED7-616F-8AE9-C66B26385B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2024" y="2233931"/>
            <a:ext cx="9914995" cy="2852737"/>
          </a:xfrm>
        </p:spPr>
        <p:txBody>
          <a:bodyPr anchor="b">
            <a:normAutofit/>
          </a:bodyPr>
          <a:lstStyle>
            <a:lvl1pPr>
              <a:defRPr sz="5400" cap="none" baseline="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kapiteloverskrift</a:t>
            </a:r>
            <a:endParaRPr lang="en-D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772C73-8CAC-50E9-C425-08AEDC4C79A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32024" y="5113656"/>
            <a:ext cx="11030928" cy="97186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underoverskrift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243FA-A9E7-C466-AF17-2BEDDF459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4CE9-09F2-EC4D-A338-CE214197F4C7}" type="datetimeFigureOut">
              <a:rPr lang="en-DK" smtClean="0"/>
              <a:t>05/19/2026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77C618-6A61-0AA2-6113-27FF510E3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1F8BB-3CFC-2536-539F-0D656404D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0497-18E7-E742-9F64-82B74D6FBC65}" type="slidenum">
              <a:rPr lang="en-DK" smtClean="0"/>
              <a:t>‹nr.›</a:t>
            </a:fld>
            <a:endParaRPr lang="en-DK"/>
          </a:p>
        </p:txBody>
      </p:sp>
      <p:pic>
        <p:nvPicPr>
          <p:cNvPr id="21" name="Billede 7" descr="Et billede, der indeholder Font/skrifttype, Grafik, tekst, logo&#10;&#10;Automatisk genereret beskrivelse">
            <a:extLst>
              <a:ext uri="{FF2B5EF4-FFF2-40B4-BE49-F238E27FC236}">
                <a16:creationId xmlns:a16="http://schemas.microsoft.com/office/drawing/2014/main" id="{E6181FB4-EE62-C6EC-71D1-E105846B70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2200" y="5392114"/>
            <a:ext cx="1896103" cy="1068566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31A3170E-1517-A3A0-D891-DEF87E04618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0632" y="24848"/>
            <a:ext cx="5532166" cy="971867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10A5EF4A-EC9E-31ED-1261-259C840CB4AC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1083"/>
          <a:stretch/>
        </p:blipFill>
        <p:spPr>
          <a:xfrm>
            <a:off x="-10632" y="996715"/>
            <a:ext cx="4919022" cy="971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971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 til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01A18-3B8B-B3E4-CBF3-94408BBC60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overskrift</a:t>
            </a:r>
            <a:endParaRPr lang="en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08270-4691-27A9-44A8-4DF6F0D60DED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punkt</a:t>
            </a:r>
            <a:r>
              <a:rPr lang="en-GB" dirty="0"/>
              <a:t> 1</a:t>
            </a:r>
          </a:p>
          <a:p>
            <a:pPr lvl="1"/>
            <a:r>
              <a:rPr lang="en-GB" dirty="0" err="1"/>
              <a:t>Punkt</a:t>
            </a:r>
            <a:r>
              <a:rPr lang="en-GB" dirty="0"/>
              <a:t> 2</a:t>
            </a:r>
          </a:p>
          <a:p>
            <a:pPr lvl="2"/>
            <a:r>
              <a:rPr lang="en-GB" dirty="0" err="1"/>
              <a:t>Punkt</a:t>
            </a:r>
            <a:r>
              <a:rPr lang="en-GB" dirty="0"/>
              <a:t> 3</a:t>
            </a:r>
          </a:p>
          <a:p>
            <a:pPr lvl="3"/>
            <a:r>
              <a:rPr lang="en-GB" dirty="0" err="1"/>
              <a:t>Punkt</a:t>
            </a:r>
            <a:r>
              <a:rPr lang="en-GB" dirty="0"/>
              <a:t> 4</a:t>
            </a:r>
          </a:p>
          <a:p>
            <a:pPr lvl="4"/>
            <a:r>
              <a:rPr lang="en-GB" dirty="0" err="1"/>
              <a:t>Punkt</a:t>
            </a:r>
            <a:r>
              <a:rPr lang="en-GB" dirty="0"/>
              <a:t> 5</a:t>
            </a:r>
            <a:endParaRPr lang="en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69C6A-03FF-7518-FC51-AD0340B65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4CE9-09F2-EC4D-A338-CE214197F4C7}" type="datetimeFigureOut">
              <a:rPr lang="en-DK" smtClean="0"/>
              <a:t>05/19/2026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C7BC4-F0AA-15EE-16FC-69BB89AB8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C6C055-F7C4-DE0E-25DE-C35345E47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0497-18E7-E742-9F64-82B74D6FBC65}" type="slidenum">
              <a:rPr lang="en-DK" smtClean="0"/>
              <a:t>‹nr.›</a:t>
            </a:fld>
            <a:endParaRPr lang="en-DK"/>
          </a:p>
        </p:txBody>
      </p:sp>
      <p:pic>
        <p:nvPicPr>
          <p:cNvPr id="7" name="Billede 3" descr="Et billede, der indeholder Font/skrifttype, Grafik, logo, grafisk design&#10;&#10;Automatisk genereret beskrivelse">
            <a:extLst>
              <a:ext uri="{FF2B5EF4-FFF2-40B4-BE49-F238E27FC236}">
                <a16:creationId xmlns:a16="http://schemas.microsoft.com/office/drawing/2014/main" id="{F37E90B4-9FE1-4E02-31C7-0820FCE752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51170" y="5889758"/>
            <a:ext cx="1231338" cy="693932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7DF33B6-22E3-2D3A-186D-2592076BA332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" t="51831" r="62282" b="-1"/>
          <a:stretch/>
        </p:blipFill>
        <p:spPr>
          <a:xfrm>
            <a:off x="10451170" y="-1"/>
            <a:ext cx="1740830" cy="157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718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lank med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985B4-A374-5228-A4EA-B7872C94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overskrift</a:t>
            </a:r>
            <a:endParaRPr lang="en-DK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80FA68-EBBC-2507-764B-EAB6AEC00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4CE9-09F2-EC4D-A338-CE214197F4C7}" type="datetimeFigureOut">
              <a:rPr lang="en-DK" smtClean="0"/>
              <a:t>05/19/2026</a:t>
            </a:fld>
            <a:endParaRPr lang="en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B9D12C-BFB4-9202-0C06-34C06CB00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D311E9-5486-6BBA-846D-AE149EAD2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0497-18E7-E742-9F64-82B74D6FBC65}" type="slidenum">
              <a:rPr lang="en-DK" smtClean="0"/>
              <a:t>‹nr.›</a:t>
            </a:fld>
            <a:endParaRPr lang="en-DK"/>
          </a:p>
        </p:txBody>
      </p:sp>
      <p:pic>
        <p:nvPicPr>
          <p:cNvPr id="6" name="Billede 3" descr="Et billede, der indeholder Font/skrifttype, Grafik, logo, grafisk design&#10;&#10;Automatisk genereret beskrivelse">
            <a:extLst>
              <a:ext uri="{FF2B5EF4-FFF2-40B4-BE49-F238E27FC236}">
                <a16:creationId xmlns:a16="http://schemas.microsoft.com/office/drawing/2014/main" id="{50E94A6D-04CF-2C33-6711-C24CFB0B22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51170" y="5889758"/>
            <a:ext cx="1231338" cy="693932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532D56C2-E4D0-315A-C701-8F8A79911BBA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" t="51831" r="62282" b="-1"/>
          <a:stretch/>
        </p:blipFill>
        <p:spPr>
          <a:xfrm>
            <a:off x="10451170" y="-1"/>
            <a:ext cx="1740830" cy="157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67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kolonn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6E5D5-5613-A05A-DB77-51D7E6A0DA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overskrift</a:t>
            </a:r>
            <a:endParaRPr lang="en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B38E6-1574-10A1-8E5C-D25F2AC5BCE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16522" y="1570974"/>
            <a:ext cx="5181600" cy="4740925"/>
          </a:xfrm>
        </p:spPr>
        <p:txBody>
          <a:bodyPr/>
          <a:lstStyle/>
          <a:p>
            <a:pPr lvl="0"/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tekst</a:t>
            </a:r>
            <a:r>
              <a:rPr lang="en-GB" dirty="0"/>
              <a:t> </a:t>
            </a:r>
            <a:r>
              <a:rPr lang="en-GB" dirty="0" err="1"/>
              <a:t>eller</a:t>
            </a:r>
            <a:r>
              <a:rPr lang="en-GB" dirty="0"/>
              <a:t> </a:t>
            </a:r>
            <a:r>
              <a:rPr lang="en-GB" dirty="0" err="1"/>
              <a:t>billede</a:t>
            </a:r>
            <a:endParaRPr lang="en-GB" dirty="0"/>
          </a:p>
          <a:p>
            <a:pPr lvl="1"/>
            <a:r>
              <a:rPr lang="en-GB" dirty="0" err="1"/>
              <a:t>Punkt</a:t>
            </a:r>
            <a:r>
              <a:rPr lang="en-GB" dirty="0"/>
              <a:t> 2</a:t>
            </a:r>
          </a:p>
          <a:p>
            <a:pPr lvl="2"/>
            <a:r>
              <a:rPr lang="en-GB" dirty="0" err="1"/>
              <a:t>Punkt</a:t>
            </a:r>
            <a:r>
              <a:rPr lang="en-GB" dirty="0"/>
              <a:t> 3</a:t>
            </a:r>
          </a:p>
          <a:p>
            <a:pPr lvl="3"/>
            <a:r>
              <a:rPr lang="en-GB" dirty="0" err="1"/>
              <a:t>Punkt</a:t>
            </a:r>
            <a:r>
              <a:rPr lang="en-GB" dirty="0"/>
              <a:t> 4</a:t>
            </a:r>
          </a:p>
          <a:p>
            <a:pPr lvl="4"/>
            <a:r>
              <a:rPr lang="en-GB" dirty="0" err="1"/>
              <a:t>Punkt</a:t>
            </a:r>
            <a:r>
              <a:rPr lang="en-GB" dirty="0"/>
              <a:t> 5</a:t>
            </a:r>
            <a:endParaRPr lang="en-DK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6291E4-BC81-87D1-91BE-1CC03D42760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650522" y="1570974"/>
            <a:ext cx="5181600" cy="4740925"/>
          </a:xfrm>
        </p:spPr>
        <p:txBody>
          <a:bodyPr/>
          <a:lstStyle/>
          <a:p>
            <a:pPr lvl="0"/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tekst</a:t>
            </a:r>
            <a:r>
              <a:rPr lang="en-GB" dirty="0"/>
              <a:t> </a:t>
            </a:r>
            <a:r>
              <a:rPr lang="en-GB" dirty="0" err="1"/>
              <a:t>eller</a:t>
            </a:r>
            <a:r>
              <a:rPr lang="en-GB" dirty="0"/>
              <a:t> </a:t>
            </a:r>
            <a:r>
              <a:rPr lang="en-GB" dirty="0" err="1"/>
              <a:t>billede</a:t>
            </a:r>
            <a:endParaRPr lang="en-GB" dirty="0"/>
          </a:p>
          <a:p>
            <a:pPr lvl="1"/>
            <a:r>
              <a:rPr lang="en-GB" dirty="0" err="1"/>
              <a:t>Punkt</a:t>
            </a:r>
            <a:r>
              <a:rPr lang="en-GB" dirty="0"/>
              <a:t> 2</a:t>
            </a:r>
          </a:p>
          <a:p>
            <a:pPr lvl="2"/>
            <a:r>
              <a:rPr lang="en-GB" dirty="0" err="1"/>
              <a:t>Punkt</a:t>
            </a:r>
            <a:r>
              <a:rPr lang="en-GB" dirty="0"/>
              <a:t> 3</a:t>
            </a:r>
          </a:p>
          <a:p>
            <a:pPr lvl="3"/>
            <a:r>
              <a:rPr lang="en-GB" dirty="0" err="1"/>
              <a:t>Punkt</a:t>
            </a:r>
            <a:r>
              <a:rPr lang="en-GB" dirty="0"/>
              <a:t> 4</a:t>
            </a:r>
          </a:p>
          <a:p>
            <a:pPr lvl="4"/>
            <a:r>
              <a:rPr lang="en-GB" dirty="0" err="1"/>
              <a:t>Punkt</a:t>
            </a:r>
            <a:r>
              <a:rPr lang="en-GB" dirty="0"/>
              <a:t> 5</a:t>
            </a:r>
            <a:endParaRPr lang="en-DK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6279A0-BC0A-3FCC-6089-1D9664818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4CE9-09F2-EC4D-A338-CE214197F4C7}" type="datetimeFigureOut">
              <a:rPr lang="en-DK" smtClean="0"/>
              <a:t>05/19/2026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E0F23A-3159-B9F2-1B96-A0650D8D3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7BDB60-76E3-F9C2-AF8F-0BF64CB3B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0497-18E7-E742-9F64-82B74D6FBC65}" type="slidenum">
              <a:rPr lang="en-DK" smtClean="0"/>
              <a:t>‹nr.›</a:t>
            </a:fld>
            <a:endParaRPr lang="en-DK"/>
          </a:p>
        </p:txBody>
      </p:sp>
      <p:pic>
        <p:nvPicPr>
          <p:cNvPr id="8" name="Billede 3" descr="Et billede, der indeholder Font/skrifttype, Grafik, logo, grafisk design&#10;&#10;Automatisk genereret beskrivelse">
            <a:extLst>
              <a:ext uri="{FF2B5EF4-FFF2-40B4-BE49-F238E27FC236}">
                <a16:creationId xmlns:a16="http://schemas.microsoft.com/office/drawing/2014/main" id="{B7D96E98-C6E1-1341-D5EF-8D8C848138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51170" y="5889758"/>
            <a:ext cx="1231338" cy="693932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2DA49B06-AB28-BBBF-7E30-B8D5DCE1511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" t="51831" r="62282" b="-1"/>
          <a:stretch/>
        </p:blipFill>
        <p:spPr>
          <a:xfrm>
            <a:off x="10451170" y="-1"/>
            <a:ext cx="1740830" cy="157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37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baggrunds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86E320-6920-1A18-13AC-ED085F090447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1859974"/>
            <a:ext cx="12192000" cy="4998026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DK" dirty="0"/>
              <a:t>Indsæt billede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20140-BC1C-FF99-1A2E-2BE2786FF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4CE9-09F2-EC4D-A338-CE214197F4C7}" type="datetimeFigureOut">
              <a:rPr lang="en-DK" smtClean="0"/>
              <a:t>05/19/2026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758C94-8D83-F338-A771-6D16DCA77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FA8B0D-2F58-6ED9-9F47-7186BA958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0497-18E7-E742-9F64-82B74D6FBC65}" type="slidenum">
              <a:rPr lang="en-DK" smtClean="0"/>
              <a:t>‹nr.›</a:t>
            </a:fld>
            <a:endParaRPr lang="en-D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AE1017-9176-1DC8-C350-7BE0FF0C38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6522" y="365125"/>
            <a:ext cx="10515600" cy="1325563"/>
          </a:xfrm>
        </p:spPr>
        <p:txBody>
          <a:bodyPr/>
          <a:lstStyle/>
          <a:p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overskrift</a:t>
            </a:r>
            <a:endParaRPr lang="en-DK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6C8A7124-8399-33DF-F74D-A82D1C4B0108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1" t="51831" r="62282" b="-1"/>
          <a:stretch/>
        </p:blipFill>
        <p:spPr>
          <a:xfrm>
            <a:off x="10451170" y="-1"/>
            <a:ext cx="1740830" cy="157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995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ggrunds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86E320-6920-1A18-13AC-ED085F090447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1"/>
            <a:ext cx="12192000" cy="68580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DK" dirty="0"/>
              <a:t>Indsæt billede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20140-BC1C-FF99-1A2E-2BE2786FF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4CE9-09F2-EC4D-A338-CE214197F4C7}" type="datetimeFigureOut">
              <a:rPr lang="en-DK" smtClean="0"/>
              <a:t>05/19/2026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758C94-8D83-F338-A771-6D16DCA77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FA8B0D-2F58-6ED9-9F47-7186BA958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0497-18E7-E742-9F64-82B74D6FBC65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900259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kst +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86E320-6920-1A18-13AC-ED085F090447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650306" y="567159"/>
            <a:ext cx="6900010" cy="5165553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billlede</a:t>
            </a:r>
            <a:endParaRPr lang="en-DK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2A4E09-3FB1-DFC0-45FD-32DA921729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6522" y="46604"/>
            <a:ext cx="4114801" cy="149282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overskrift</a:t>
            </a:r>
            <a:r>
              <a:rPr lang="en-GB" dirty="0"/>
              <a:t> her gerne </a:t>
            </a:r>
            <a:r>
              <a:rPr lang="en-GB" dirty="0" err="1"/>
              <a:t>i</a:t>
            </a:r>
            <a:r>
              <a:rPr lang="en-GB" dirty="0"/>
              <a:t> 2 </a:t>
            </a:r>
            <a:r>
              <a:rPr lang="en-GB" dirty="0" err="1"/>
              <a:t>linjer</a:t>
            </a:r>
            <a:endParaRPr lang="en-DK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AB8AB-FE4E-608E-1364-70F6F96EAEC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16522" y="1782501"/>
            <a:ext cx="3932237" cy="3950211"/>
          </a:xfrm>
        </p:spPr>
        <p:txBody>
          <a:bodyPr/>
          <a:lstStyle>
            <a:lvl1pPr marL="0" indent="-213750">
              <a:buFont typeface="System Font Regular"/>
              <a:buChar char="–"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tekst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20140-BC1C-FF99-1A2E-2BE2786FF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4CE9-09F2-EC4D-A338-CE214197F4C7}" type="datetimeFigureOut">
              <a:rPr lang="en-DK" smtClean="0"/>
              <a:t>05/19/2026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758C94-8D83-F338-A771-6D16DCA77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FA8B0D-2F58-6ED9-9F47-7186BA958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0497-18E7-E742-9F64-82B74D6FBC65}" type="slidenum">
              <a:rPr lang="en-DK" smtClean="0"/>
              <a:t>‹nr.›</a:t>
            </a:fld>
            <a:endParaRPr lang="en-DK"/>
          </a:p>
        </p:txBody>
      </p:sp>
      <p:pic>
        <p:nvPicPr>
          <p:cNvPr id="8" name="Billede 3" descr="Et billede, der indeholder Font/skrifttype, Grafik, logo, grafisk design&#10;&#10;Automatisk genereret beskrivelse">
            <a:extLst>
              <a:ext uri="{FF2B5EF4-FFF2-40B4-BE49-F238E27FC236}">
                <a16:creationId xmlns:a16="http://schemas.microsoft.com/office/drawing/2014/main" id="{9AACEEEE-8F7A-0752-6A41-C59500C120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51170" y="5889758"/>
            <a:ext cx="1231338" cy="69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798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D3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930894-455D-A6DB-C03C-93DF09A68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522" y="462980"/>
            <a:ext cx="10515600" cy="973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ændre</a:t>
            </a:r>
            <a:r>
              <a:rPr lang="en-GB" dirty="0"/>
              <a:t> </a:t>
            </a:r>
            <a:r>
              <a:rPr lang="en-GB" dirty="0" err="1"/>
              <a:t>rubrik</a:t>
            </a:r>
            <a:endParaRPr lang="en-D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08E2C9-B1DA-8155-F070-3AFCA390B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6522" y="157097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F302C9-5744-5236-FE9F-5274A547D4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6522" y="705739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chemeClr val="tx1">
                    <a:tint val="75000"/>
                  </a:schemeClr>
                </a:solidFill>
                <a:latin typeface="Almarai Light" pitchFamily="2" charset="-78"/>
                <a:cs typeface="Almarai Light" pitchFamily="2" charset="-78"/>
              </a:defRPr>
            </a:lvl1pPr>
          </a:lstStyle>
          <a:p>
            <a:fld id="{76CA4CE9-09F2-EC4D-A338-CE214197F4C7}" type="datetimeFigureOut">
              <a:rPr lang="en-DK" smtClean="0"/>
              <a:pPr/>
              <a:t>05/19/2026</a:t>
            </a:fld>
            <a:endParaRPr lang="en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7747DA-EB78-49AF-86C8-8C164CDE4B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81401" y="705739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chemeClr val="tx2"/>
                </a:solidFill>
                <a:latin typeface="Almarai Light" pitchFamily="2" charset="-78"/>
                <a:cs typeface="Almarai Light" pitchFamily="2" charset="-78"/>
              </a:defRPr>
            </a:lvl1pPr>
          </a:lstStyle>
          <a:p>
            <a:endParaRPr lang="en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3C98E-E151-980B-79DB-72DE249EE6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705739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tx1">
                    <a:tint val="75000"/>
                  </a:schemeClr>
                </a:solidFill>
                <a:latin typeface="Almarai Light" pitchFamily="2" charset="-78"/>
                <a:cs typeface="Almarai Light" pitchFamily="2" charset="-78"/>
              </a:defRPr>
            </a:lvl1pPr>
          </a:lstStyle>
          <a:p>
            <a:fld id="{09A60497-18E7-E742-9F64-82B74D6FBC65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635354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5" r:id="rId3"/>
    <p:sldLayoutId id="2147483662" r:id="rId4"/>
    <p:sldLayoutId id="2147483666" r:id="rId5"/>
    <p:sldLayoutId id="2147483664" r:id="rId6"/>
    <p:sldLayoutId id="2147483673" r:id="rId7"/>
    <p:sldLayoutId id="2147483674" r:id="rId8"/>
    <p:sldLayoutId id="2147483669" r:id="rId9"/>
    <p:sldLayoutId id="2147483676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accent2"/>
          </a:solidFill>
          <a:latin typeface="Almarai ExtraBold" pitchFamily="2" charset="-78"/>
          <a:ea typeface="+mj-ea"/>
          <a:cs typeface="Almarai ExtraBold" pitchFamily="2" charset="-78"/>
        </a:defRPr>
      </a:lvl1pPr>
    </p:titleStyle>
    <p:bodyStyle>
      <a:lvl1pPr marL="228600" indent="-252000" algn="l" defTabSz="914400" rtl="0" eaLnBrk="1" latinLnBrk="0" hangingPunct="1">
        <a:lnSpc>
          <a:spcPct val="105000"/>
        </a:lnSpc>
        <a:spcBef>
          <a:spcPts val="1000"/>
        </a:spcBef>
        <a:buFont typeface="System Font Regular"/>
        <a:buChar char="–"/>
        <a:defRPr sz="2400" b="0" i="0" kern="1200">
          <a:solidFill>
            <a:schemeClr val="accent2"/>
          </a:solidFill>
          <a:latin typeface="Almarai Light" pitchFamily="2" charset="-78"/>
          <a:ea typeface="+mn-ea"/>
          <a:cs typeface="Almarai Light" pitchFamily="2" charset="-78"/>
        </a:defRPr>
      </a:lvl1pPr>
      <a:lvl2pPr marL="685800" indent="-252000" algn="l" defTabSz="914400" rtl="0" eaLnBrk="1" latinLnBrk="0" hangingPunct="1">
        <a:lnSpc>
          <a:spcPct val="105000"/>
        </a:lnSpc>
        <a:spcBef>
          <a:spcPts val="500"/>
        </a:spcBef>
        <a:buFont typeface="System Font Regular"/>
        <a:buChar char="–"/>
        <a:defRPr sz="2000" b="0" i="0" kern="1200">
          <a:solidFill>
            <a:schemeClr val="accent2"/>
          </a:solidFill>
          <a:latin typeface="Almarai Light" pitchFamily="2" charset="-78"/>
          <a:ea typeface="+mn-ea"/>
          <a:cs typeface="Almarai Light" pitchFamily="2" charset="-78"/>
        </a:defRPr>
      </a:lvl2pPr>
      <a:lvl3pPr marL="1143000" indent="-252000" algn="l" defTabSz="914400" rtl="0" eaLnBrk="1" latinLnBrk="0" hangingPunct="1">
        <a:lnSpc>
          <a:spcPct val="105000"/>
        </a:lnSpc>
        <a:spcBef>
          <a:spcPts val="500"/>
        </a:spcBef>
        <a:buFont typeface="System Font Regular"/>
        <a:buChar char="–"/>
        <a:defRPr sz="1800" b="0" i="0" kern="1200">
          <a:solidFill>
            <a:schemeClr val="accent2"/>
          </a:solidFill>
          <a:latin typeface="Almarai Light" pitchFamily="2" charset="-78"/>
          <a:ea typeface="+mn-ea"/>
          <a:cs typeface="Almarai Light" pitchFamily="2" charset="-78"/>
        </a:defRPr>
      </a:lvl3pPr>
      <a:lvl4pPr marL="1600200" indent="-252000" algn="l" defTabSz="914400" rtl="0" eaLnBrk="1" latinLnBrk="0" hangingPunct="1">
        <a:lnSpc>
          <a:spcPct val="105000"/>
        </a:lnSpc>
        <a:spcBef>
          <a:spcPts val="500"/>
        </a:spcBef>
        <a:buFont typeface="System Font Regular"/>
        <a:buChar char="–"/>
        <a:defRPr sz="1600" b="0" i="0" kern="1200">
          <a:solidFill>
            <a:schemeClr val="accent2"/>
          </a:solidFill>
          <a:latin typeface="Almarai Light" pitchFamily="2" charset="-78"/>
          <a:ea typeface="+mn-ea"/>
          <a:cs typeface="Almarai Light" pitchFamily="2" charset="-78"/>
        </a:defRPr>
      </a:lvl4pPr>
      <a:lvl5pPr marL="2057400" indent="-252000" algn="l" defTabSz="914400" rtl="0" eaLnBrk="1" latinLnBrk="0" hangingPunct="1">
        <a:lnSpc>
          <a:spcPct val="105000"/>
        </a:lnSpc>
        <a:spcBef>
          <a:spcPts val="500"/>
        </a:spcBef>
        <a:buFont typeface="System Font Regular"/>
        <a:buChar char="–"/>
        <a:defRPr sz="1600" b="0" i="0" kern="1200">
          <a:solidFill>
            <a:schemeClr val="accent2"/>
          </a:solidFill>
          <a:latin typeface="Almarai Light" pitchFamily="2" charset="-78"/>
          <a:ea typeface="+mn-ea"/>
          <a:cs typeface="Almarai Light" pitchFamily="2" charset="-7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ACE0D-7462-A34B-4937-FC00DA83ED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>
                <a:latin typeface="Almarai ExtraBold"/>
                <a:cs typeface="Almarai ExtraBold"/>
              </a:rPr>
              <a:t>Toolboxes og logistik </a:t>
            </a:r>
            <a:endParaRPr lang="da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636C24-215F-7513-F9F3-C3ACAC7F0A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a-DK">
                <a:latin typeface="Almarai Light"/>
                <a:cs typeface="Almarai Light"/>
              </a:rPr>
              <a:t>WSC Shanghai 2026</a:t>
            </a:r>
            <a:endParaRPr lang="en-DK" dirty="0"/>
          </a:p>
          <a:p>
            <a:r>
              <a:rPr lang="da-DK">
                <a:latin typeface="Almarai Light"/>
                <a:cs typeface="Almarai Light"/>
              </a:rPr>
              <a:t>19.05.26</a:t>
            </a:r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99288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A02419-E118-01AD-1545-FF9F6D860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Agenda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A6D44E4-3DEB-0B4F-D2EF-24E3D77878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6522" y="1570974"/>
            <a:ext cx="9194800" cy="474092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 dirty="0"/>
              <a:t>Hvilke oplysninger om Toolboxes, der skal videregives til BWS</a:t>
            </a:r>
          </a:p>
          <a:p>
            <a:pPr indent="-251460"/>
            <a:endParaRPr lang="da-DK" dirty="0">
              <a:latin typeface="Almarai Light"/>
              <a:cs typeface="Almarai Light"/>
            </a:endParaRPr>
          </a:p>
          <a:p>
            <a:r>
              <a:rPr lang="da-DK" dirty="0"/>
              <a:t>Betaling af fragten </a:t>
            </a:r>
          </a:p>
          <a:p>
            <a:pPr indent="-251460"/>
            <a:endParaRPr lang="da-DK" dirty="0"/>
          </a:p>
          <a:p>
            <a:r>
              <a:rPr lang="da-DK" dirty="0"/>
              <a:t>Afhentningsplan</a:t>
            </a:r>
          </a:p>
          <a:p>
            <a:pPr indent="-251460"/>
            <a:endParaRPr lang="da-DK" dirty="0">
              <a:latin typeface="Almarai Light"/>
              <a:cs typeface="Almarai Light"/>
            </a:endParaRPr>
          </a:p>
          <a:p>
            <a:r>
              <a:rPr lang="da-DK" dirty="0"/>
              <a:t>Returnering fra Shanghai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41227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4EA2DE-13D2-479B-C050-D60C01AF3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Oplysninger om værktøjskassen </a:t>
            </a:r>
            <a:endParaRPr lang="da-DK" b="0">
              <a:solidFill>
                <a:srgbClr val="000000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35D1155-A799-3E3F-B8CE-4A9C516A5D2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indent="-251460"/>
            <a:r>
              <a:rPr lang="da-DK">
                <a:latin typeface="Almarai Light"/>
                <a:cs typeface="Almarai Light"/>
              </a:rPr>
              <a:t>ATA Carnet</a:t>
            </a:r>
            <a:endParaRPr lang="da-DK">
              <a:solidFill>
                <a:srgbClr val="C1171D"/>
              </a:solidFill>
              <a:latin typeface="Almarai Light"/>
              <a:cs typeface="Almarai Light"/>
            </a:endParaRPr>
          </a:p>
          <a:p>
            <a:pPr indent="-251460"/>
            <a:r>
              <a:rPr lang="da-DK">
                <a:latin typeface="Almarai Light"/>
                <a:cs typeface="Almarai Light"/>
              </a:rPr>
              <a:t>Vægt</a:t>
            </a:r>
            <a:endParaRPr lang="en-US">
              <a:solidFill>
                <a:srgbClr val="C1171D"/>
              </a:solidFill>
              <a:latin typeface="Almarai Light"/>
              <a:cs typeface="Almarai Light"/>
            </a:endParaRPr>
          </a:p>
          <a:p>
            <a:pPr indent="-251460"/>
            <a:r>
              <a:rPr lang="da-DK">
                <a:latin typeface="Almarai Light"/>
                <a:cs typeface="Almarai Light"/>
              </a:rPr>
              <a:t>Mål</a:t>
            </a:r>
            <a:endParaRPr lang="en-US">
              <a:solidFill>
                <a:srgbClr val="C1171D"/>
              </a:solidFill>
              <a:latin typeface="Almarai Light"/>
              <a:cs typeface="Almarai Light"/>
            </a:endParaRPr>
          </a:p>
          <a:p>
            <a:pPr indent="-251460"/>
            <a:r>
              <a:rPr lang="da-DK">
                <a:latin typeface="Almarai Light"/>
                <a:cs typeface="Almarai Light"/>
              </a:rPr>
              <a:t>Indhold </a:t>
            </a:r>
            <a:endParaRPr lang="en-US">
              <a:solidFill>
                <a:srgbClr val="C1171D"/>
              </a:solidFill>
              <a:latin typeface="Almarai Light"/>
              <a:cs typeface="Almarai Light"/>
            </a:endParaRPr>
          </a:p>
          <a:p>
            <a:pPr indent="-251460"/>
            <a:r>
              <a:rPr lang="da-DK">
                <a:latin typeface="Almarai Light"/>
                <a:cs typeface="Almarai Light"/>
              </a:rPr>
              <a:t>Værdi </a:t>
            </a:r>
            <a:endParaRPr lang="en-US">
              <a:solidFill>
                <a:srgbClr val="C1171D"/>
              </a:solidFill>
              <a:latin typeface="Almarai Light"/>
              <a:cs typeface="Almarai Light"/>
            </a:endParaRPr>
          </a:p>
          <a:p>
            <a:pPr indent="-251460"/>
            <a:r>
              <a:rPr lang="da-DK">
                <a:latin typeface="Almarai Light"/>
                <a:cs typeface="Almarai Light"/>
              </a:rPr>
              <a:t>Fumiagtion certificate / non-wooden package declaration</a:t>
            </a:r>
          </a:p>
          <a:p>
            <a:pPr indent="-251460"/>
            <a:r>
              <a:rPr lang="da-DK">
                <a:latin typeface="Almarai Light"/>
                <a:cs typeface="Almarai Light"/>
              </a:rPr>
              <a:t>(Consumables)</a:t>
            </a:r>
            <a:endParaRPr lang="da-DK" dirty="0">
              <a:latin typeface="Almarai Light"/>
              <a:cs typeface="Almarai Light"/>
            </a:endParaRP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78D8234-E6A1-D782-D8BA-40FEBC4AE72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a-DK">
                <a:latin typeface="Almarai Light"/>
                <a:cs typeface="Almarai Light"/>
              </a:rPr>
              <a:t>Udfyld: </a:t>
            </a:r>
            <a:endParaRPr lang="da-DK"/>
          </a:p>
          <a:p>
            <a:pPr marL="342900" indent="-342900">
              <a:buFont typeface="Arial"/>
              <a:buChar char="•"/>
            </a:pPr>
            <a:r>
              <a:rPr lang="da-DK">
                <a:latin typeface="Almarai Light"/>
                <a:cs typeface="Almarai Light"/>
              </a:rPr>
              <a:t>Customs declaration form</a:t>
            </a:r>
            <a:endParaRPr lang="da-DK" dirty="0"/>
          </a:p>
          <a:p>
            <a:pPr marL="342900" indent="-342900">
              <a:buFont typeface="Arial"/>
              <a:buChar char="•"/>
            </a:pPr>
            <a:r>
              <a:rPr lang="da-DK">
                <a:latin typeface="Almarai Light"/>
                <a:cs typeface="Almarai Light"/>
              </a:rPr>
              <a:t>Alternativt BWS faktura skabelon </a:t>
            </a:r>
            <a:endParaRPr lang="da-DK" dirty="0">
              <a:latin typeface="Almarai Light"/>
              <a:cs typeface="Almarai Light"/>
            </a:endParaRPr>
          </a:p>
        </p:txBody>
      </p:sp>
      <p:pic>
        <p:nvPicPr>
          <p:cNvPr id="6" name="Billede 5" descr="Et billede, der indeholder tekst, skærmbillede, nummer/tal, software&#10;&#10;AI-genereret indhold kan være ukorrekt.">
            <a:extLst>
              <a:ext uri="{FF2B5EF4-FFF2-40B4-BE49-F238E27FC236}">
                <a16:creationId xmlns:a16="http://schemas.microsoft.com/office/drawing/2014/main" id="{D9A11C94-BC57-E6C2-111E-0466972A50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259" y="3219092"/>
            <a:ext cx="3993741" cy="3312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90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A0F444-4878-C885-6649-A2C52E53C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>
                <a:latin typeface="Almarai ExtraBold"/>
                <a:cs typeface="Almarai ExtraBold"/>
              </a:rPr>
              <a:t>Opmærksomhedspunkter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942C493-00FA-613F-7643-C83ACCE7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522" y="1570975"/>
            <a:ext cx="10515600" cy="4732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indent="-251460"/>
            <a:r>
              <a:rPr lang="da-DK">
                <a:latin typeface="Almarai Light"/>
                <a:cs typeface="Almarai Light"/>
              </a:rPr>
              <a:t>Hvis der er hjul på kasserne skal ALLE hjul kunne låses.</a:t>
            </a:r>
            <a:endParaRPr lang="da-DK"/>
          </a:p>
          <a:p>
            <a:pPr indent="-251460"/>
            <a:endParaRPr lang="da-DK" dirty="0">
              <a:latin typeface="Almarai Light"/>
              <a:cs typeface="Almarai Light"/>
            </a:endParaRPr>
          </a:p>
          <a:p>
            <a:pPr indent="-251460"/>
            <a:r>
              <a:rPr lang="da-DK">
                <a:latin typeface="Almarai Light"/>
                <a:cs typeface="Almarai Light"/>
              </a:rPr>
              <a:t>Overvej at klistre en nøgle på kassen, hvis den er låst</a:t>
            </a:r>
            <a:endParaRPr lang="da-DK" dirty="0">
              <a:latin typeface="Almarai Light"/>
              <a:cs typeface="Almarai Light"/>
            </a:endParaRPr>
          </a:p>
          <a:p>
            <a:pPr indent="-251460"/>
            <a:endParaRPr lang="da-DK" dirty="0">
              <a:latin typeface="Almarai Light"/>
              <a:cs typeface="Almarai Light"/>
            </a:endParaRPr>
          </a:p>
          <a:p>
            <a:pPr indent="-251460"/>
            <a:r>
              <a:rPr lang="da-DK">
                <a:latin typeface="Almarai Light"/>
                <a:cs typeface="Almarai Light"/>
              </a:rPr>
              <a:t>Der må ikke være skarpe kanter</a:t>
            </a:r>
            <a:endParaRPr lang="da-DK"/>
          </a:p>
          <a:p>
            <a:pPr indent="-251460"/>
            <a:endParaRPr lang="da-DK" dirty="0"/>
          </a:p>
          <a:p>
            <a:pPr indent="-251460"/>
            <a:r>
              <a:rPr lang="da-DK">
                <a:latin typeface="Almarai Light"/>
                <a:cs typeface="Almarai Light"/>
              </a:rPr>
              <a:t>Se vedhæftede information fra Billund Lufthavn (R4C-2025)</a:t>
            </a:r>
            <a:endParaRPr lang="da-DK"/>
          </a:p>
          <a:p>
            <a:pPr indent="-251460"/>
            <a:endParaRPr lang="da-DK" dirty="0">
              <a:latin typeface="Almarai Light"/>
              <a:cs typeface="Almarai Light"/>
            </a:endParaRPr>
          </a:p>
          <a:p>
            <a:pPr indent="-251460"/>
            <a:r>
              <a:rPr lang="da-DK">
                <a:latin typeface="Almarai Light"/>
                <a:cs typeface="Almarai Light"/>
              </a:rPr>
              <a:t>FARLIG GODS: husk at oplyse hvis der er batterier, spraydåser eller andet farlig gods i sendingen.</a:t>
            </a:r>
            <a:endParaRPr lang="da-DK"/>
          </a:p>
          <a:p>
            <a:pPr indent="-251460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06842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C6EF5C-70B5-A342-25C9-53E49BF83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B6930C-A4FC-0A6F-CF96-647E5F118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Fakturering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746888A-F8DA-4BF7-4B5E-6BA0A8BD6A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a-DK">
                <a:latin typeface="Almarai Light"/>
                <a:cs typeface="Almarai Light"/>
              </a:rPr>
              <a:t>Der faktureres direkte mellem fagligt udvalg og Blue Water Shipping </a:t>
            </a:r>
          </a:p>
          <a:p>
            <a:pPr marL="0" indent="0">
              <a:buNone/>
            </a:pPr>
            <a:endParaRPr lang="da-DK" dirty="0">
              <a:latin typeface="Almarai Light"/>
              <a:cs typeface="Almarai Light"/>
            </a:endParaRPr>
          </a:p>
          <a:p>
            <a:pPr marL="0" indent="0">
              <a:buNone/>
            </a:pPr>
            <a:r>
              <a:rPr lang="da-DK" u="sng">
                <a:latin typeface="Almarai Light"/>
                <a:cs typeface="Almarai Light"/>
              </a:rPr>
              <a:t>Oplysninger til faktura:</a:t>
            </a:r>
            <a:r>
              <a:rPr lang="da-DK" dirty="0">
                <a:latin typeface="Almarai Light"/>
                <a:cs typeface="Almarai Light"/>
              </a:rPr>
              <a:t> </a:t>
            </a:r>
            <a:endParaRPr lang="da-DK" dirty="0"/>
          </a:p>
          <a:p>
            <a:pPr marL="0" indent="0">
              <a:buNone/>
            </a:pPr>
            <a:endParaRPr lang="da-DK" dirty="0">
              <a:latin typeface="Almarai Light"/>
              <a:cs typeface="Almarai Light"/>
            </a:endParaRPr>
          </a:p>
          <a:p>
            <a:pPr marL="342900" indent="-342900">
              <a:buFont typeface="Arial"/>
              <a:buChar char="•"/>
            </a:pPr>
            <a:r>
              <a:rPr lang="da-DK">
                <a:latin typeface="Almarai Light"/>
                <a:cs typeface="Almarai Light"/>
              </a:rPr>
              <a:t>Firmanavn og adresse</a:t>
            </a:r>
          </a:p>
          <a:p>
            <a:pPr marL="342900" indent="-342900">
              <a:buFont typeface="Arial"/>
              <a:buChar char="•"/>
            </a:pPr>
            <a:r>
              <a:rPr lang="da-DK">
                <a:latin typeface="Almarai Light"/>
                <a:cs typeface="Almarai Light"/>
              </a:rPr>
              <a:t>CVR. Nr.</a:t>
            </a:r>
          </a:p>
          <a:p>
            <a:pPr marL="342900" indent="-342900">
              <a:buFont typeface="Arial"/>
              <a:buChar char="•"/>
            </a:pPr>
            <a:r>
              <a:rPr lang="da-DK">
                <a:latin typeface="Almarai Light"/>
                <a:cs typeface="Almarai Light"/>
              </a:rPr>
              <a:t>Mailadresse faktura skal sendes til </a:t>
            </a:r>
            <a:endParaRPr lang="da-DK" dirty="0">
              <a:latin typeface="Almarai Light"/>
              <a:cs typeface="Almarai Light"/>
            </a:endParaRPr>
          </a:p>
          <a:p>
            <a:pPr marL="342900" indent="-342900">
              <a:buFont typeface="Arial"/>
              <a:buChar char="•"/>
            </a:pPr>
            <a:r>
              <a:rPr lang="da-DK">
                <a:latin typeface="Almarai Light"/>
                <a:cs typeface="Almarai Light"/>
              </a:rPr>
              <a:t>Kontaktperson vedr. faktura inkl. mail adresse og tlf.nr.</a:t>
            </a:r>
            <a:endParaRPr lang="da-DK" dirty="0">
              <a:latin typeface="Almarai Light"/>
              <a:cs typeface="Almarai Light"/>
            </a:endParaRPr>
          </a:p>
        </p:txBody>
      </p:sp>
    </p:spTree>
    <p:extLst>
      <p:ext uri="{BB962C8B-B14F-4D97-AF65-F5344CB8AC3E}">
        <p14:creationId xmlns:p14="http://schemas.microsoft.com/office/powerpoint/2010/main" val="1151405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3C2FD1-F681-4AF7-A0C4-D226C829F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Afhentningsplan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8BFFC7C-EFBF-15F6-0A95-0942A6F12C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a-DK" u="sng">
                <a:latin typeface="Almarai Light"/>
                <a:cs typeface="Almarai Light"/>
              </a:rPr>
              <a:t>Deadline for pakkeliste:</a:t>
            </a:r>
            <a:endParaRPr lang="da-DK"/>
          </a:p>
          <a:p>
            <a:pPr indent="-251460"/>
            <a:r>
              <a:rPr lang="da-DK">
                <a:latin typeface="Almarai Light"/>
                <a:cs typeface="Almarai Light"/>
              </a:rPr>
              <a:t>Senest d. 25.06.2026 (pga. sommerferie)</a:t>
            </a:r>
            <a:endParaRPr lang="da-DK"/>
          </a:p>
          <a:p>
            <a:pPr indent="-251460"/>
            <a:endParaRPr lang="da-DK"/>
          </a:p>
          <a:p>
            <a:pPr marL="0" indent="0">
              <a:buNone/>
            </a:pPr>
            <a:r>
              <a:rPr lang="da-DK" u="sng">
                <a:latin typeface="Almarai Light"/>
                <a:cs typeface="Almarai Light"/>
              </a:rPr>
              <a:t>Afhentning i DK:</a:t>
            </a:r>
            <a:endParaRPr lang="da-DK"/>
          </a:p>
          <a:p>
            <a:pPr indent="-251460"/>
            <a:r>
              <a:rPr lang="da-DK">
                <a:latin typeface="Almarai Light"/>
                <a:cs typeface="Almarai Light"/>
              </a:rPr>
              <a:t>Godset skal være klar fra d. Mandag d. 10.08.2026</a:t>
            </a:r>
            <a:endParaRPr lang="da-DK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84937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47D159-B836-5BF0-C452-A888D4C66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Returnering fra Shanghai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4900BE7-8B74-F9A9-9857-B52AE120F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indent="-251460"/>
            <a:r>
              <a:rPr lang="da-DK"/>
              <a:t>Nedenstående datoer er et gæt, da det kommer an på hvor lang tid det tager at få det ud af Kina:</a:t>
            </a:r>
          </a:p>
          <a:p>
            <a:pPr indent="-251460"/>
            <a:endParaRPr lang="da-DK"/>
          </a:p>
          <a:p>
            <a:pPr indent="-251460"/>
            <a:r>
              <a:rPr lang="da-DK"/>
              <a:t>Luftfragt: I løbet af Oktober 2026</a:t>
            </a:r>
          </a:p>
          <a:p>
            <a:pPr indent="-251460"/>
            <a:endParaRPr lang="da-DK"/>
          </a:p>
          <a:p>
            <a:pPr indent="-251460"/>
            <a:r>
              <a:rPr lang="da-DK">
                <a:latin typeface="Almarai Light"/>
                <a:cs typeface="Almarai Light"/>
              </a:rPr>
              <a:t>Søfragt: Januar 2027</a:t>
            </a:r>
          </a:p>
          <a:p>
            <a:pPr indent="-251460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55329503"/>
      </p:ext>
    </p:extLst>
  </p:cSld>
  <p:clrMapOvr>
    <a:masterClrMapping/>
  </p:clrMapOvr>
</p:sld>
</file>

<file path=ppt/theme/theme1.xml><?xml version="1.0" encoding="utf-8"?>
<a:theme xmlns:a="http://schemas.openxmlformats.org/drawingml/2006/main" name="DM i Skills">
  <a:themeElements>
    <a:clrScheme name="SkillsDenmark">
      <a:dk1>
        <a:srgbClr val="C1171D"/>
      </a:dk1>
      <a:lt1>
        <a:srgbClr val="FFFFFF"/>
      </a:lt1>
      <a:dk2>
        <a:srgbClr val="2F2458"/>
      </a:dk2>
      <a:lt2>
        <a:srgbClr val="E9ECE8"/>
      </a:lt2>
      <a:accent1>
        <a:srgbClr val="8C171D"/>
      </a:accent1>
      <a:accent2>
        <a:srgbClr val="202043"/>
      </a:accent2>
      <a:accent3>
        <a:srgbClr val="11369B"/>
      </a:accent3>
      <a:accent4>
        <a:srgbClr val="052C61"/>
      </a:accent4>
      <a:accent5>
        <a:srgbClr val="3E63ED"/>
      </a:accent5>
      <a:accent6>
        <a:srgbClr val="2F49B2"/>
      </a:accent6>
      <a:hlink>
        <a:srgbClr val="3E63ED"/>
      </a:hlink>
      <a:folHlink>
        <a:srgbClr val="8C171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2" id="{173F7EFD-D745-6046-AFDC-E486E4A7E00D}" vid="{FB9DC7C5-A03C-DB4D-BFC9-630A84988C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SkilllsDenmark_PPT_Skabelon</Template>
  <TotalTime>32</TotalTime>
  <Words>51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8" baseType="lpstr">
      <vt:lpstr>DM i Skills</vt:lpstr>
      <vt:lpstr>Toolboxes og logistik </vt:lpstr>
      <vt:lpstr>Agenda</vt:lpstr>
      <vt:lpstr>Oplysninger om værktøjskassen </vt:lpstr>
      <vt:lpstr>Opmærksomhedspunkter</vt:lpstr>
      <vt:lpstr>Fakturering </vt:lpstr>
      <vt:lpstr>Afhentningsplan </vt:lpstr>
      <vt:lpstr>Returnering fra Shanghai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Emilie Silke Rasmussen</dc:creator>
  <cp:keywords/>
  <dc:description/>
  <cp:lastModifiedBy>Emilie Silke Rasmussen</cp:lastModifiedBy>
  <cp:revision>104</cp:revision>
  <dcterms:created xsi:type="dcterms:W3CDTF">2026-05-19T10:09:24Z</dcterms:created>
  <dcterms:modified xsi:type="dcterms:W3CDTF">2026-05-19T13:57:57Z</dcterms:modified>
  <cp:category/>
</cp:coreProperties>
</file>