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67" r:id="rId3"/>
    <p:sldId id="291" r:id="rId4"/>
    <p:sldId id="285" r:id="rId5"/>
    <p:sldId id="286" r:id="rId6"/>
    <p:sldId id="269" r:id="rId7"/>
    <p:sldId id="287" r:id="rId8"/>
    <p:sldId id="280" r:id="rId9"/>
    <p:sldId id="282" r:id="rId10"/>
    <p:sldId id="284" r:id="rId11"/>
    <p:sldId id="295" r:id="rId12"/>
    <p:sldId id="296" r:id="rId13"/>
    <p:sldId id="292" r:id="rId14"/>
    <p:sldId id="293" r:id="rId15"/>
    <p:sldId id="289" r:id="rId16"/>
    <p:sldId id="277" r:id="rId17"/>
    <p:sldId id="294" r:id="rId18"/>
    <p:sldId id="288" r:id="rId19"/>
    <p:sldId id="271" r:id="rId20"/>
  </p:sldIdLst>
  <p:sldSz cx="12192000" cy="6858000"/>
  <p:notesSz cx="6645275" cy="9775825"/>
  <p:embeddedFontLst>
    <p:embeddedFont>
      <p:font typeface="Almarai" panose="020B0604020202020204" charset="-78"/>
      <p:regular r:id="rId21"/>
    </p:embeddedFont>
    <p:embeddedFont>
      <p:font typeface="Almarai ExtraBold" charset="-78"/>
      <p:bold r:id="rId22"/>
    </p:embeddedFont>
    <p:embeddedFont>
      <p:font typeface="Almarai Light" panose="020B0604020202020204" charset="-78"/>
      <p:regular r:id="rId23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458"/>
    <a:srgbClr val="D5D3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AFC913-498D-4553-B8A6-466B0C275293}" v="5" dt="2024-08-26T08:34:20.4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00" autoAdjust="0"/>
    <p:restoredTop sz="96327"/>
  </p:normalViewPr>
  <p:slideViewPr>
    <p:cSldViewPr snapToGrid="0">
      <p:cViewPr varScale="1">
        <p:scale>
          <a:sx n="80" d="100"/>
          <a:sy n="80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4D85-ED1B-F1BC-4A60-54F235EE33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866" y="1760451"/>
            <a:ext cx="8302172" cy="1883825"/>
          </a:xfrm>
        </p:spPr>
        <p:txBody>
          <a:bodyPr anchor="b">
            <a:normAutofit/>
          </a:bodyPr>
          <a:lstStyle>
            <a:lvl1pPr algn="l">
              <a:defRPr sz="5400" b="1" i="0" cap="none" baseline="0">
                <a:solidFill>
                  <a:schemeClr val="bg1"/>
                </a:solidFill>
                <a:latin typeface="Almarai ExtraBold" pitchFamily="2" charset="-78"/>
                <a:cs typeface="Almarai ExtraBold" pitchFamily="2" charset="-78"/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titlen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præsentationen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3E3985-817A-846E-82DA-424E93482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1866" y="3736352"/>
            <a:ext cx="7852691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lmarai Light" pitchFamily="2" charset="-78"/>
                <a:cs typeface="Almarai Light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eventuelt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undertitel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DD18D-D05B-F461-6970-C5098B5C6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marai" pitchFamily="2" charset="-78"/>
                <a:cs typeface="Almarai" pitchFamily="2" charset="-78"/>
              </a:defRPr>
            </a:lvl1pPr>
          </a:lstStyle>
          <a:p>
            <a:fld id="{76CA4CE9-09F2-EC4D-A338-CE214197F4C7}" type="datetimeFigureOut">
              <a:rPr lang="en-DK" smtClean="0"/>
              <a:pPr/>
              <a:t>08/28/2024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45C2F-A3A6-E5A7-FE9A-127AFD7C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marai" pitchFamily="2" charset="-78"/>
                <a:cs typeface="Almarai" pitchFamily="2" charset="-78"/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844D8-8E38-4987-72F9-041BDAB7C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marai" pitchFamily="2" charset="-78"/>
                <a:cs typeface="Almarai" pitchFamily="2" charset="-78"/>
              </a:defRPr>
            </a:lvl1pPr>
          </a:lstStyle>
          <a:p>
            <a:fld id="{09A60497-18E7-E742-9F64-82B74D6FBC65}" type="slidenum">
              <a:rPr lang="en-DK" smtClean="0"/>
              <a:pPr/>
              <a:t>‹nr.›</a:t>
            </a:fld>
            <a:endParaRPr lang="en-DK"/>
          </a:p>
        </p:txBody>
      </p:sp>
      <p:pic>
        <p:nvPicPr>
          <p:cNvPr id="7" name="Billede 7" descr="Et billede, der indeholder Font/skrifttype, Grafik, tekst, logo&#10;&#10;Automatisk genereret beskrivelse">
            <a:extLst>
              <a:ext uri="{FF2B5EF4-FFF2-40B4-BE49-F238E27FC236}">
                <a16:creationId xmlns:a16="http://schemas.microsoft.com/office/drawing/2014/main" id="{C8F70B4F-3758-DB7A-C1CF-C8B2E4CD5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9632" y="5392114"/>
            <a:ext cx="1896103" cy="106856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895D4C7-530C-8059-0BC7-30D152023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6688" r="40031"/>
          <a:stretch/>
        </p:blipFill>
        <p:spPr>
          <a:xfrm>
            <a:off x="4712953" y="0"/>
            <a:ext cx="7479048" cy="646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8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0F363F-18FB-25EA-B874-B810BA481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2BE85-CC4E-F9BB-712F-4E4512C7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20C86-F509-CB16-205D-5987735B9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9915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slide - Rø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243FA-A9E7-C466-AF17-2BEDDF459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7C618-6A61-0AA2-6113-27FF510E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1F8BB-3CFC-2536-539F-0D656404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  <p:pic>
        <p:nvPicPr>
          <p:cNvPr id="26" name="Billede 7" descr="Et billede, der indeholder Font/skrifttype, Grafik, tekst, logo&#10;&#10;Automatisk genereret beskrivelse">
            <a:extLst>
              <a:ext uri="{FF2B5EF4-FFF2-40B4-BE49-F238E27FC236}">
                <a16:creationId xmlns:a16="http://schemas.microsoft.com/office/drawing/2014/main" id="{CC501985-B549-8B42-0A5F-9AE59D3776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92114"/>
            <a:ext cx="1896103" cy="106856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D01649F2-3D28-95CB-E40E-65F1CB4F44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8126" y="0"/>
            <a:ext cx="5532166" cy="971867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546B0320-CD27-7069-FDCB-B1906350FA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64"/>
          <a:stretch/>
        </p:blipFill>
        <p:spPr>
          <a:xfrm>
            <a:off x="-48126" y="971867"/>
            <a:ext cx="4920120" cy="971867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624A7705-3FD3-3AAD-9AEA-7D1A6CD77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24" y="2233931"/>
            <a:ext cx="9914995" cy="2852737"/>
          </a:xfrm>
        </p:spPr>
        <p:txBody>
          <a:bodyPr anchor="b">
            <a:normAutofit/>
          </a:bodyPr>
          <a:lstStyle>
            <a:lvl1pPr>
              <a:defRPr sz="540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kapiteloverskrift</a:t>
            </a:r>
            <a:endParaRPr lang="en-DK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B784A88-3D8E-4AE1-AAB5-730650EB3C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024" y="5113656"/>
            <a:ext cx="11030928" cy="97186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underoverskrift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401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erslide - Blå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760C-7ED7-616F-8AE9-C66B26385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24" y="2233931"/>
            <a:ext cx="9914995" cy="2852737"/>
          </a:xfrm>
        </p:spPr>
        <p:txBody>
          <a:bodyPr anchor="b">
            <a:normAutofit/>
          </a:bodyPr>
          <a:lstStyle>
            <a:lvl1pPr>
              <a:defRPr sz="5400" cap="none" baseline="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kapiteloverskrift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72C73-8CAC-50E9-C425-08AEDC4C79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024" y="5113656"/>
            <a:ext cx="11030928" cy="97186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underoverskrift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243FA-A9E7-C466-AF17-2BEDDF459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7C618-6A61-0AA2-6113-27FF510E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1F8BB-3CFC-2536-539F-0D656404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  <p:pic>
        <p:nvPicPr>
          <p:cNvPr id="21" name="Billede 7" descr="Et billede, der indeholder Font/skrifttype, Grafik, tekst, logo&#10;&#10;Automatisk genereret beskrivelse">
            <a:extLst>
              <a:ext uri="{FF2B5EF4-FFF2-40B4-BE49-F238E27FC236}">
                <a16:creationId xmlns:a16="http://schemas.microsoft.com/office/drawing/2014/main" id="{E6181FB4-EE62-C6EC-71D1-E105846B7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82200" y="5392114"/>
            <a:ext cx="1896103" cy="1068566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1A3170E-1517-A3A0-D891-DEF87E0461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632" y="24848"/>
            <a:ext cx="5532166" cy="97186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0A5EF4A-EC9E-31ED-1261-259C840CB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083"/>
          <a:stretch/>
        </p:blipFill>
        <p:spPr>
          <a:xfrm>
            <a:off x="-10632" y="996715"/>
            <a:ext cx="4919022" cy="9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7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 til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1A18-3B8B-B3E4-CBF3-94408BBC6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08270-4691-27A9-44A8-4DF6F0D60DE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punkt</a:t>
            </a:r>
            <a:r>
              <a:rPr lang="en-GB" dirty="0"/>
              <a:t> 1</a:t>
            </a:r>
          </a:p>
          <a:p>
            <a:pPr lvl="1"/>
            <a:r>
              <a:rPr lang="en-GB" dirty="0" err="1"/>
              <a:t>Punkt</a:t>
            </a:r>
            <a:r>
              <a:rPr lang="en-GB" dirty="0"/>
              <a:t> 2</a:t>
            </a:r>
          </a:p>
          <a:p>
            <a:pPr lvl="2"/>
            <a:r>
              <a:rPr lang="en-GB" dirty="0" err="1"/>
              <a:t>Punkt</a:t>
            </a:r>
            <a:r>
              <a:rPr lang="en-GB" dirty="0"/>
              <a:t> 3</a:t>
            </a:r>
          </a:p>
          <a:p>
            <a:pPr lvl="3"/>
            <a:r>
              <a:rPr lang="en-GB" dirty="0" err="1"/>
              <a:t>Punkt</a:t>
            </a:r>
            <a:r>
              <a:rPr lang="en-GB" dirty="0"/>
              <a:t> 4</a:t>
            </a:r>
          </a:p>
          <a:p>
            <a:pPr lvl="4"/>
            <a:r>
              <a:rPr lang="en-GB" dirty="0" err="1"/>
              <a:t>Punkt</a:t>
            </a:r>
            <a:r>
              <a:rPr lang="en-GB" dirty="0"/>
              <a:t> 5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69C6A-03FF-7518-FC51-AD0340B65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7BC4-F0AA-15EE-16FC-69BB89AB8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6C055-F7C4-DE0E-25DE-C35345E4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  <p:pic>
        <p:nvPicPr>
          <p:cNvPr id="7" name="Billede 3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F37E90B4-9FE1-4E02-31C7-0820FCE752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1170" y="5889758"/>
            <a:ext cx="1231338" cy="69393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7DF33B6-22E3-2D3A-186D-2592076BA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51831" r="62282" b="-1"/>
          <a:stretch/>
        </p:blipFill>
        <p:spPr>
          <a:xfrm>
            <a:off x="10451170" y="-1"/>
            <a:ext cx="1740830" cy="15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18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85B4-A374-5228-A4EA-B7872C94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0FA68-EBBC-2507-764B-EAB6AEC00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9D12C-BFB4-9202-0C06-34C06CB00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311E9-5486-6BBA-846D-AE149EAD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  <p:pic>
        <p:nvPicPr>
          <p:cNvPr id="6" name="Billede 3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50E94A6D-04CF-2C33-6711-C24CFB0B22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1170" y="5889758"/>
            <a:ext cx="1231338" cy="6939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32D56C2-E4D0-315A-C701-8F8A79911B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51831" r="62282" b="-1"/>
          <a:stretch/>
        </p:blipFill>
        <p:spPr>
          <a:xfrm>
            <a:off x="10451170" y="-1"/>
            <a:ext cx="1740830" cy="15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7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kolonn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E5D5-5613-A05A-DB77-51D7E6A0D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B38E6-1574-10A1-8E5C-D25F2AC5BCE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16522" y="1570974"/>
            <a:ext cx="5181600" cy="4740925"/>
          </a:xfrm>
        </p:spPr>
        <p:txBody>
          <a:bodyPr/>
          <a:lstStyle/>
          <a:p>
            <a:pPr lvl="0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  <a:p>
            <a:pPr lvl="1"/>
            <a:r>
              <a:rPr lang="en-GB" dirty="0" err="1"/>
              <a:t>Punkt</a:t>
            </a:r>
            <a:r>
              <a:rPr lang="en-GB" dirty="0"/>
              <a:t> 2</a:t>
            </a:r>
          </a:p>
          <a:p>
            <a:pPr lvl="2"/>
            <a:r>
              <a:rPr lang="en-GB" dirty="0" err="1"/>
              <a:t>Punkt</a:t>
            </a:r>
            <a:r>
              <a:rPr lang="en-GB" dirty="0"/>
              <a:t> 3</a:t>
            </a:r>
          </a:p>
          <a:p>
            <a:pPr lvl="3"/>
            <a:r>
              <a:rPr lang="en-GB" dirty="0" err="1"/>
              <a:t>Punkt</a:t>
            </a:r>
            <a:r>
              <a:rPr lang="en-GB" dirty="0"/>
              <a:t> 4</a:t>
            </a:r>
          </a:p>
          <a:p>
            <a:pPr lvl="4"/>
            <a:r>
              <a:rPr lang="en-GB" dirty="0" err="1"/>
              <a:t>Punkt</a:t>
            </a:r>
            <a:r>
              <a:rPr lang="en-GB" dirty="0"/>
              <a:t> 5</a:t>
            </a:r>
            <a:endParaRPr lang="en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291E4-BC81-87D1-91BE-1CC03D42760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50522" y="1570974"/>
            <a:ext cx="5181600" cy="4740925"/>
          </a:xfrm>
        </p:spPr>
        <p:txBody>
          <a:bodyPr/>
          <a:lstStyle/>
          <a:p>
            <a:pPr lvl="0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billede</a:t>
            </a:r>
            <a:endParaRPr lang="en-GB" dirty="0"/>
          </a:p>
          <a:p>
            <a:pPr lvl="1"/>
            <a:r>
              <a:rPr lang="en-GB" dirty="0" err="1"/>
              <a:t>Punkt</a:t>
            </a:r>
            <a:r>
              <a:rPr lang="en-GB" dirty="0"/>
              <a:t> 2</a:t>
            </a:r>
          </a:p>
          <a:p>
            <a:pPr lvl="2"/>
            <a:r>
              <a:rPr lang="en-GB" dirty="0" err="1"/>
              <a:t>Punkt</a:t>
            </a:r>
            <a:r>
              <a:rPr lang="en-GB" dirty="0"/>
              <a:t> 3</a:t>
            </a:r>
          </a:p>
          <a:p>
            <a:pPr lvl="3"/>
            <a:r>
              <a:rPr lang="en-GB" dirty="0" err="1"/>
              <a:t>Punkt</a:t>
            </a:r>
            <a:r>
              <a:rPr lang="en-GB" dirty="0"/>
              <a:t> 4</a:t>
            </a:r>
          </a:p>
          <a:p>
            <a:pPr lvl="4"/>
            <a:r>
              <a:rPr lang="en-GB" dirty="0" err="1"/>
              <a:t>Punkt</a:t>
            </a:r>
            <a:r>
              <a:rPr lang="en-GB" dirty="0"/>
              <a:t> 5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279A0-BC0A-3FCC-6089-1D9664818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0F23A-3159-B9F2-1B96-A0650D8D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BDB60-76E3-F9C2-AF8F-0BF64CB3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  <p:pic>
        <p:nvPicPr>
          <p:cNvPr id="8" name="Billede 3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B7D96E98-C6E1-1341-D5EF-8D8C84813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1170" y="5889758"/>
            <a:ext cx="1231338" cy="69393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DA49B06-AB28-BBBF-7E30-B8D5DCE15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t="51831" r="62282" b="-1"/>
          <a:stretch/>
        </p:blipFill>
        <p:spPr>
          <a:xfrm>
            <a:off x="10451170" y="-1"/>
            <a:ext cx="1740830" cy="15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7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6E320-6920-1A18-13AC-ED085F09044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859974"/>
            <a:ext cx="12192000" cy="4998026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DK" dirty="0"/>
              <a:t>Indsæt billede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20140-BC1C-FF99-1A2E-2BE2786F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58C94-8D83-F338-A771-6D16DCA7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A8B0D-2F58-6ED9-9F47-7186BA95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AE1017-9176-1DC8-C350-7BE0FF0C38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522" y="365125"/>
            <a:ext cx="10515600" cy="1325563"/>
          </a:xfrm>
        </p:spPr>
        <p:txBody>
          <a:bodyPr/>
          <a:lstStyle/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DK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C8A7124-8399-33DF-F74D-A82D1C4B01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51831" r="62282" b="-1"/>
          <a:stretch/>
        </p:blipFill>
        <p:spPr>
          <a:xfrm>
            <a:off x="10451170" y="-1"/>
            <a:ext cx="1740830" cy="157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6E320-6920-1A18-13AC-ED085F09044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DK" dirty="0"/>
              <a:t>Indsæt billede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20140-BC1C-FF99-1A2E-2BE2786F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58C94-8D83-F338-A771-6D16DCA7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A8B0D-2F58-6ED9-9F47-7186BA95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0025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 +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6E320-6920-1A18-13AC-ED085F09044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650306" y="567159"/>
            <a:ext cx="6900010" cy="5165553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billlede</a:t>
            </a:r>
            <a:endParaRPr lang="en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2A4E09-3FB1-DFC0-45FD-32DA921729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522" y="46604"/>
            <a:ext cx="4114801" cy="14928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overskrift</a:t>
            </a:r>
            <a:r>
              <a:rPr lang="en-GB" dirty="0"/>
              <a:t> her gerne </a:t>
            </a:r>
            <a:r>
              <a:rPr lang="en-GB" dirty="0" err="1"/>
              <a:t>i</a:t>
            </a:r>
            <a:r>
              <a:rPr lang="en-GB" dirty="0"/>
              <a:t> 2 </a:t>
            </a:r>
            <a:r>
              <a:rPr lang="en-GB" dirty="0" err="1"/>
              <a:t>linjer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AB8AB-FE4E-608E-1364-70F6F96EAEC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6522" y="1782501"/>
            <a:ext cx="3932237" cy="3950211"/>
          </a:xfrm>
        </p:spPr>
        <p:txBody>
          <a:bodyPr/>
          <a:lstStyle>
            <a:lvl1pPr marL="0" indent="-213750">
              <a:buFont typeface="System Font Regular"/>
              <a:buChar char="–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Indsæt</a:t>
            </a:r>
            <a:r>
              <a:rPr lang="en-GB" dirty="0"/>
              <a:t> </a:t>
            </a:r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20140-BC1C-FF99-1A2E-2BE2786FF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A4CE9-09F2-EC4D-A338-CE214197F4C7}" type="datetimeFigureOut">
              <a:rPr lang="en-DK" smtClean="0"/>
              <a:t>08/28/2024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758C94-8D83-F338-A771-6D16DCA77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A8B0D-2F58-6ED9-9F47-7186BA958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60497-18E7-E742-9F64-82B74D6FBC65}" type="slidenum">
              <a:rPr lang="en-DK" smtClean="0"/>
              <a:t>‹nr.›</a:t>
            </a:fld>
            <a:endParaRPr lang="en-DK"/>
          </a:p>
        </p:txBody>
      </p:sp>
      <p:pic>
        <p:nvPicPr>
          <p:cNvPr id="8" name="Billede 3" descr="Et billede, der indeholder Font/skrifttype, Grafik, logo, grafisk design&#10;&#10;Automatisk genereret beskrivelse">
            <a:extLst>
              <a:ext uri="{FF2B5EF4-FFF2-40B4-BE49-F238E27FC236}">
                <a16:creationId xmlns:a16="http://schemas.microsoft.com/office/drawing/2014/main" id="{9AACEEEE-8F7A-0752-6A41-C59500C120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1170" y="5889758"/>
            <a:ext cx="1231338" cy="6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9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3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930894-455D-A6DB-C03C-93DF09A68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2" y="462980"/>
            <a:ext cx="10515600" cy="973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ændre</a:t>
            </a:r>
            <a:r>
              <a:rPr lang="en-GB" dirty="0"/>
              <a:t> </a:t>
            </a:r>
            <a:r>
              <a:rPr lang="en-GB" dirty="0" err="1"/>
              <a:t>rubrik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8E2C9-B1DA-8155-F070-3AFCA390B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522" y="15709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302C9-5744-5236-FE9F-5274A547D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6522" y="7057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Almarai Light" pitchFamily="2" charset="-78"/>
                <a:cs typeface="Almarai Light" pitchFamily="2" charset="-78"/>
              </a:defRPr>
            </a:lvl1pPr>
          </a:lstStyle>
          <a:p>
            <a:fld id="{76CA4CE9-09F2-EC4D-A338-CE214197F4C7}" type="datetimeFigureOut">
              <a:rPr lang="en-DK" smtClean="0"/>
              <a:pPr/>
              <a:t>08/28/2024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747DA-EB78-49AF-86C8-8C164CDE4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401" y="705739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2"/>
                </a:solidFill>
                <a:latin typeface="Almarai Light" pitchFamily="2" charset="-78"/>
                <a:cs typeface="Almarai Light" pitchFamily="2" charset="-78"/>
              </a:defRPr>
            </a:lvl1pPr>
          </a:lstStyle>
          <a:p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C98E-E151-980B-79DB-72DE249EE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70573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>
                    <a:tint val="75000"/>
                  </a:schemeClr>
                </a:solidFill>
                <a:latin typeface="Almarai Light" pitchFamily="2" charset="-78"/>
                <a:cs typeface="Almarai Light" pitchFamily="2" charset="-78"/>
              </a:defRPr>
            </a:lvl1pPr>
          </a:lstStyle>
          <a:p>
            <a:fld id="{09A60497-18E7-E742-9F64-82B74D6FBC65}" type="slidenum">
              <a:rPr lang="en-DK" smtClean="0"/>
              <a:pPr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3535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5" r:id="rId3"/>
    <p:sldLayoutId id="2147483662" r:id="rId4"/>
    <p:sldLayoutId id="2147483666" r:id="rId5"/>
    <p:sldLayoutId id="2147483664" r:id="rId6"/>
    <p:sldLayoutId id="2147483673" r:id="rId7"/>
    <p:sldLayoutId id="2147483674" r:id="rId8"/>
    <p:sldLayoutId id="2147483669" r:id="rId9"/>
    <p:sldLayoutId id="214748367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2"/>
          </a:solidFill>
          <a:latin typeface="Almarai ExtraBold" pitchFamily="2" charset="-78"/>
          <a:ea typeface="+mj-ea"/>
          <a:cs typeface="Almarai ExtraBold" pitchFamily="2" charset="-78"/>
        </a:defRPr>
      </a:lvl1pPr>
    </p:titleStyle>
    <p:bodyStyle>
      <a:lvl1pPr marL="228600" indent="-252000" algn="l" defTabSz="914400" rtl="0" eaLnBrk="1" latinLnBrk="0" hangingPunct="1">
        <a:lnSpc>
          <a:spcPct val="105000"/>
        </a:lnSpc>
        <a:spcBef>
          <a:spcPts val="1000"/>
        </a:spcBef>
        <a:buFont typeface="System Font Regular"/>
        <a:buChar char="–"/>
        <a:defRPr sz="2400" b="0" i="0" kern="1200">
          <a:solidFill>
            <a:schemeClr val="accent2"/>
          </a:solidFill>
          <a:latin typeface="Almarai Light" pitchFamily="2" charset="-78"/>
          <a:ea typeface="+mn-ea"/>
          <a:cs typeface="Almarai Light" pitchFamily="2" charset="-78"/>
        </a:defRPr>
      </a:lvl1pPr>
      <a:lvl2pPr marL="685800" indent="-252000" algn="l" defTabSz="914400" rtl="0" eaLnBrk="1" latinLnBrk="0" hangingPunct="1">
        <a:lnSpc>
          <a:spcPct val="105000"/>
        </a:lnSpc>
        <a:spcBef>
          <a:spcPts val="500"/>
        </a:spcBef>
        <a:buFont typeface="System Font Regular"/>
        <a:buChar char="–"/>
        <a:defRPr sz="2000" b="0" i="0" kern="1200">
          <a:solidFill>
            <a:schemeClr val="accent2"/>
          </a:solidFill>
          <a:latin typeface="Almarai Light" pitchFamily="2" charset="-78"/>
          <a:ea typeface="+mn-ea"/>
          <a:cs typeface="Almarai Light" pitchFamily="2" charset="-78"/>
        </a:defRPr>
      </a:lvl2pPr>
      <a:lvl3pPr marL="1143000" indent="-252000" algn="l" defTabSz="914400" rtl="0" eaLnBrk="1" latinLnBrk="0" hangingPunct="1">
        <a:lnSpc>
          <a:spcPct val="105000"/>
        </a:lnSpc>
        <a:spcBef>
          <a:spcPts val="500"/>
        </a:spcBef>
        <a:buFont typeface="System Font Regular"/>
        <a:buChar char="–"/>
        <a:defRPr sz="1800" b="0" i="0" kern="1200">
          <a:solidFill>
            <a:schemeClr val="accent2"/>
          </a:solidFill>
          <a:latin typeface="Almarai Light" pitchFamily="2" charset="-78"/>
          <a:ea typeface="+mn-ea"/>
          <a:cs typeface="Almarai Light" pitchFamily="2" charset="-78"/>
        </a:defRPr>
      </a:lvl3pPr>
      <a:lvl4pPr marL="1600200" indent="-252000" algn="l" defTabSz="914400" rtl="0" eaLnBrk="1" latinLnBrk="0" hangingPunct="1">
        <a:lnSpc>
          <a:spcPct val="105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accent2"/>
          </a:solidFill>
          <a:latin typeface="Almarai Light" pitchFamily="2" charset="-78"/>
          <a:ea typeface="+mn-ea"/>
          <a:cs typeface="Almarai Light" pitchFamily="2" charset="-78"/>
        </a:defRPr>
      </a:lvl4pPr>
      <a:lvl5pPr marL="2057400" indent="-252000" algn="l" defTabSz="914400" rtl="0" eaLnBrk="1" latinLnBrk="0" hangingPunct="1">
        <a:lnSpc>
          <a:spcPct val="105000"/>
        </a:lnSpc>
        <a:spcBef>
          <a:spcPts val="500"/>
        </a:spcBef>
        <a:buFont typeface="System Font Regular"/>
        <a:buChar char="–"/>
        <a:defRPr sz="1600" b="0" i="0" kern="1200">
          <a:solidFill>
            <a:schemeClr val="accent2"/>
          </a:solidFill>
          <a:latin typeface="Almarai Light" pitchFamily="2" charset="-78"/>
          <a:ea typeface="+mn-ea"/>
          <a:cs typeface="Almarai Light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ACE0D-7462-A34B-4937-FC00DA83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24" y="1514475"/>
            <a:ext cx="9914995" cy="2581275"/>
          </a:xfrm>
        </p:spPr>
        <p:txBody>
          <a:bodyPr anchor="b">
            <a:normAutofit/>
          </a:bodyPr>
          <a:lstStyle/>
          <a:p>
            <a:r>
              <a:rPr lang="da-DK" dirty="0"/>
              <a:t>Deltagelse i Internationale konkurrence WSC2024Lyon</a:t>
            </a:r>
            <a:endParaRPr lang="en-DK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CCC1600-7DC8-2E55-2E0D-1F5F326DC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24" y="5113656"/>
            <a:ext cx="11030928" cy="97186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5CD3F-FE63-25F0-6B6B-A47EAEE7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WSC2024Lyon Danske hoteller. Deltager hotel- </a:t>
            </a:r>
            <a:r>
              <a:rPr lang="da-DK" dirty="0" err="1"/>
              <a:t>Eurexpo</a:t>
            </a:r>
            <a:br>
              <a:rPr lang="da-DK" dirty="0"/>
            </a:b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FB2DD0F-FF05-D2D5-29F8-0E8BDE191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522" y="2293380"/>
            <a:ext cx="8446478" cy="41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33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71332-9B5E-19C2-C80E-836F9B12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Lyon by – </a:t>
            </a:r>
            <a:r>
              <a:rPr lang="da-DK" dirty="0" err="1"/>
              <a:t>Eurexpo</a:t>
            </a:r>
            <a:r>
              <a:rPr lang="da-DK" dirty="0"/>
              <a:t> – Metro </a:t>
            </a:r>
            <a:r>
              <a:rPr lang="da-DK" dirty="0" err="1"/>
              <a:t>train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F449492-0492-4B03-44CA-CE5255789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4773" y="1639848"/>
            <a:ext cx="8449898" cy="47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0EA8316-BE03-C441-2BED-9773069FF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2" y="462980"/>
            <a:ext cx="10515600" cy="973058"/>
          </a:xfrm>
        </p:spPr>
        <p:txBody>
          <a:bodyPr/>
          <a:lstStyle/>
          <a:p>
            <a:r>
              <a:rPr lang="da-DK" dirty="0"/>
              <a:t>Dansk deltagelse og dansker hjørnet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4BB79C-D5C7-055B-DB73-A36596D745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522" y="1905000"/>
            <a:ext cx="5181600" cy="5019675"/>
          </a:xfrm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Standen findes i Galerie 2, og </a:t>
            </a:r>
            <a:r>
              <a:rPr lang="da-DK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standnummeret</a:t>
            </a:r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er 54. (Det fulde </a:t>
            </a:r>
            <a:r>
              <a:rPr lang="da-DK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standnummer</a:t>
            </a:r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er G02E054). På alle konkurrencedage (onsdag-lørdag) vil du i åbningstiden kunne møde repræsentanter fra </a:t>
            </a:r>
            <a:r>
              <a:rPr lang="da-DK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EuroSkills</a:t>
            </a:r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2025 sekretariatet. Onsdag, torsdag og fredag kl. 13-14 vil du desuden kunne få en </a:t>
            </a:r>
            <a:r>
              <a:rPr lang="da-DK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update</a:t>
            </a:r>
            <a:r>
              <a:rPr lang="da-DK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på, hvordan det går alle </a:t>
            </a:r>
            <a:r>
              <a:rPr lang="da-DK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vores landsholdsdeltagere.</a:t>
            </a:r>
            <a:endParaRPr lang="en-US" dirty="0"/>
          </a:p>
        </p:txBody>
      </p:sp>
      <p:pic>
        <p:nvPicPr>
          <p:cNvPr id="5" name="Pladsholder til indhold 4" descr="Et billede, der indeholder Plan, diagram, kort, tekst&#10;&#10;Automatisk genereret beskrivelse">
            <a:extLst>
              <a:ext uri="{FF2B5EF4-FFF2-40B4-BE49-F238E27FC236}">
                <a16:creationId xmlns:a16="http://schemas.microsoft.com/office/drawing/2014/main" id="{A08470FB-5BE9-15E5-66F0-A4772808F7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74322" y="1519479"/>
            <a:ext cx="6370028" cy="4490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033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BB726C-FB85-4A0C-D662-3106E556D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Tøj 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31D9D97-3D28-A30B-CDE8-C138DA6CB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19" t="28176" r="14682" b="20290"/>
          <a:stretch/>
        </p:blipFill>
        <p:spPr>
          <a:xfrm>
            <a:off x="696686" y="1556657"/>
            <a:ext cx="9287628" cy="4610245"/>
          </a:xfrm>
        </p:spPr>
      </p:pic>
    </p:spTree>
    <p:extLst>
      <p:ext uri="{BB962C8B-B14F-4D97-AF65-F5344CB8AC3E}">
        <p14:creationId xmlns:p14="http://schemas.microsoft.com/office/powerpoint/2010/main" val="387781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9B45E-5A2C-D85F-824E-8BB4B13E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Pænt tøj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98C26AA-54A4-A147-FE47-E4234A6BE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8" t="28611" r="13516" b="16389"/>
          <a:stretch/>
        </p:blipFill>
        <p:spPr>
          <a:xfrm>
            <a:off x="712786" y="1928676"/>
            <a:ext cx="8955089" cy="46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7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F8ABA-B3B0-38DE-000E-DE5CFCF0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Diætplan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6C60526-E2C2-444B-E98D-C3677EEEE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9" t="30317" r="15626" b="19048"/>
          <a:stretch/>
        </p:blipFill>
        <p:spPr>
          <a:xfrm>
            <a:off x="130629" y="2111828"/>
            <a:ext cx="6781800" cy="3472543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EAB151B-3B8A-4E7B-5AE1-D9DD955BD8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46" t="21429" r="37143" b="27936"/>
          <a:stretch/>
        </p:blipFill>
        <p:spPr>
          <a:xfrm>
            <a:off x="7794171" y="2111827"/>
            <a:ext cx="3341915" cy="347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18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983FEF-3CD5-414B-EF2A-9AA1F98C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2" y="462980"/>
            <a:ext cx="10515600" cy="973058"/>
          </a:xfrm>
        </p:spPr>
        <p:txBody>
          <a:bodyPr anchor="ctr">
            <a:normAutofit/>
          </a:bodyPr>
          <a:lstStyle/>
          <a:p>
            <a:r>
              <a:rPr lang="da-DK" sz="3100"/>
              <a:t>Reception 10 sept. dagen for åbningsceremonien.</a:t>
            </a:r>
            <a:br>
              <a:rPr lang="da-DK" sz="3100"/>
            </a:br>
            <a:endParaRPr lang="da-DK" sz="31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A416DA-5998-1319-D075-98F5AA606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6522" y="1570974"/>
            <a:ext cx="5181600" cy="47409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dirty="0"/>
          </a:p>
          <a:p>
            <a:r>
              <a:rPr lang="da-DK" dirty="0"/>
              <a:t>Tirsdag den 10. september 2024 kl. 13.00-15.00 på Hotel Radisson Blu, 129 Rue </a:t>
            </a:r>
            <a:r>
              <a:rPr lang="da-DK" dirty="0" err="1"/>
              <a:t>Servient</a:t>
            </a:r>
            <a:r>
              <a:rPr lang="da-DK" dirty="0"/>
              <a:t>, 69003 Lyon.  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9AB995A-95A5-5354-B112-4AFAC44A9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0" r="26332" b="1"/>
          <a:stretch/>
        </p:blipFill>
        <p:spPr>
          <a:xfrm>
            <a:off x="5280408" y="1570974"/>
            <a:ext cx="5181600" cy="4740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9230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966BF-54E9-BEDD-7E7C-EBAEC400F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Adgang og sikkerhed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A316E3B-0EB9-643E-5DC9-1FF3FECCEB2C}"/>
              </a:ext>
            </a:extLst>
          </p:cNvPr>
          <p:cNvSpPr txBox="1"/>
          <p:nvPr/>
        </p:nvSpPr>
        <p:spPr>
          <a:xfrm>
            <a:off x="1666875" y="1859340"/>
            <a:ext cx="8248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Kun adgang med akkreditering</a:t>
            </a:r>
          </a:p>
          <a:p>
            <a:r>
              <a:rPr lang="da-DK" sz="2400" dirty="0"/>
              <a:t>Tag det på om morgenen og tag det af om aftenen</a:t>
            </a:r>
          </a:p>
          <a:p>
            <a:r>
              <a:rPr lang="da-DK" sz="2400" dirty="0"/>
              <a:t>Vi kender ikke sikkerhedsniveauet endnu men forventer det er højt</a:t>
            </a:r>
          </a:p>
          <a:p>
            <a:r>
              <a:rPr lang="da-DK" sz="2400" dirty="0"/>
              <a:t>Sikkerhedstjek ved indgang. </a:t>
            </a:r>
          </a:p>
          <a:p>
            <a:r>
              <a:rPr lang="da-DK" sz="2400" dirty="0"/>
              <a:t>Værktøj til konkurrencen skal bringes ud på venue senest på </a:t>
            </a:r>
            <a:r>
              <a:rPr lang="da-DK" sz="2400" dirty="0" err="1"/>
              <a:t>Familiarization</a:t>
            </a:r>
            <a:r>
              <a:rPr lang="da-DK" sz="2400" dirty="0"/>
              <a:t> </a:t>
            </a:r>
            <a:r>
              <a:rPr lang="da-DK" sz="2400" dirty="0" err="1"/>
              <a:t>day</a:t>
            </a:r>
            <a:r>
              <a:rPr lang="da-DK" sz="2400" dirty="0"/>
              <a:t> C-2</a:t>
            </a:r>
          </a:p>
          <a:p>
            <a:r>
              <a:rPr lang="da-DK" sz="2400" dirty="0"/>
              <a:t>Der er ingen butikker i området ved Venue</a:t>
            </a:r>
          </a:p>
        </p:txBody>
      </p:sp>
    </p:spTree>
    <p:extLst>
      <p:ext uri="{BB962C8B-B14F-4D97-AF65-F5344CB8AC3E}">
        <p14:creationId xmlns:p14="http://schemas.microsoft.com/office/powerpoint/2010/main" val="304932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61D4F6-08F4-DFC5-A95C-3649CC01F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DK-tovholder – Lyon2024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596B27F1-144E-9545-8920-A8B5262EC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5133" y="1571625"/>
            <a:ext cx="45371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26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344DB-E42A-4576-AC10-B16E2AECE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22" y="462979"/>
            <a:ext cx="10515600" cy="1889695"/>
          </a:xfrm>
        </p:spPr>
        <p:txBody>
          <a:bodyPr>
            <a:normAutofit/>
          </a:bodyPr>
          <a:lstStyle/>
          <a:p>
            <a:r>
              <a:rPr lang="da-DK" dirty="0"/>
              <a:t>Regler og vejledning for deltagere og publikum under konkurrencerne.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CED545-8F98-B5D0-458B-76AFD46EC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2" y="1904999"/>
            <a:ext cx="10515600" cy="4017313"/>
          </a:xfrm>
        </p:spPr>
        <p:txBody>
          <a:bodyPr/>
          <a:lstStyle/>
          <a:p>
            <a:r>
              <a:rPr lang="da-DK" dirty="0"/>
              <a:t>Der må ingen kontakt være til deltagerne, når de er inden for hegnet </a:t>
            </a:r>
          </a:p>
          <a:p>
            <a:r>
              <a:rPr lang="da-DK" dirty="0"/>
              <a:t>Man må ikke tage ophold foran sin deltager</a:t>
            </a:r>
          </a:p>
          <a:p>
            <a:r>
              <a:rPr lang="da-DK" dirty="0"/>
              <a:t>Man må ikke række udstyr, drikkevare eller andet over hegnet.</a:t>
            </a:r>
          </a:p>
          <a:p>
            <a:r>
              <a:rPr lang="da-DK" dirty="0"/>
              <a:t>Al kommunikation kan misforstås.</a:t>
            </a:r>
          </a:p>
          <a:p>
            <a:r>
              <a:rPr lang="da-DK" dirty="0"/>
              <a:t>Overtrædes dette kan deltageren blive straffet. I værste konsekvens udelukkes deltageren</a:t>
            </a:r>
            <a:r>
              <a:rPr lang="da-DK" b="1" dirty="0"/>
              <a:t>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908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94E0B3-18E3-779A-9506-AB66AE883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Møde indhold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6A7133-798B-CE1B-732F-EA915FCB9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Danmark – Lyon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Afrejse Kastrup og Billund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Transport til ceremonier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Dage hvor dommer selv skal købe aftensmad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Program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Deltager – område – Bear og transport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Transport andre dage til </a:t>
            </a:r>
            <a:r>
              <a:rPr lang="da-DK" sz="4900" dirty="0" err="1"/>
              <a:t>Eurexpo</a:t>
            </a:r>
            <a:endParaRPr lang="da-DK" sz="49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Lyon by – </a:t>
            </a:r>
            <a:r>
              <a:rPr lang="da-DK" sz="4900" dirty="0" err="1"/>
              <a:t>Eurexpo</a:t>
            </a:r>
            <a:r>
              <a:rPr lang="da-DK" sz="4900" dirty="0"/>
              <a:t> – Metro </a:t>
            </a:r>
            <a:r>
              <a:rPr lang="da-DK" sz="4900" dirty="0" err="1"/>
              <a:t>train</a:t>
            </a:r>
            <a:endParaRPr lang="da-DK" sz="49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Dansk deltagelse og dansker hjørnet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Tøj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Pænt tøj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Diætplan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Reception 10 sept. dagen for åbningsceremonien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Adgang og sikkerhed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WhatsApp gruppe i Lyon.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4900" dirty="0"/>
              <a:t>Regler for deltagere og publikum under konkurrencerne</a:t>
            </a:r>
            <a:r>
              <a:rPr lang="da-DK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dirty="0"/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679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D8659-26E4-9459-797D-495BA9D4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Danmark - Lyon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EF0F71-325F-D986-D953-1D7BB6EAD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Billetter for </a:t>
            </a:r>
            <a:r>
              <a:rPr lang="da-DK" dirty="0" err="1"/>
              <a:t>Competitor</a:t>
            </a:r>
            <a:r>
              <a:rPr lang="da-DK" dirty="0"/>
              <a:t>, Experts </a:t>
            </a:r>
          </a:p>
          <a:p>
            <a:pPr lvl="1"/>
            <a:r>
              <a:rPr lang="da-DK" dirty="0"/>
              <a:t>Sendes på mail fra Ophelix </a:t>
            </a:r>
          </a:p>
          <a:p>
            <a:pPr lvl="1"/>
            <a:r>
              <a:rPr lang="da-DK" dirty="0"/>
              <a:t>Vi rejser på en gruppe billet</a:t>
            </a:r>
          </a:p>
          <a:p>
            <a:pPr lvl="1"/>
            <a:r>
              <a:rPr lang="da-DK" dirty="0"/>
              <a:t>Rejseleder på ud og hjemrejse - har listen over medrejsende i gruppen. Dette er vigtigt da det er en gruppe billet </a:t>
            </a:r>
          </a:p>
          <a:p>
            <a:pPr lvl="1"/>
            <a:r>
              <a:rPr lang="da-DK" dirty="0"/>
              <a:t>Inkluderet er 23 kg bagage og 8 kg håndbagage</a:t>
            </a:r>
          </a:p>
          <a:p>
            <a:pPr lvl="1"/>
            <a:r>
              <a:rPr lang="da-DK" dirty="0"/>
              <a:t>4 personer fra Jylland/Fyn der skal afrejse fra Kastrup som tilbydes en togbillet til Kastrup Lufthavn</a:t>
            </a:r>
          </a:p>
          <a:p>
            <a:r>
              <a:rPr lang="da-DK" dirty="0"/>
              <a:t>Ankomst til Lyon</a:t>
            </a:r>
          </a:p>
          <a:p>
            <a:pPr lvl="1"/>
            <a:r>
              <a:rPr lang="da-DK" dirty="0"/>
              <a:t>Efter vi har modtaget vores bagage er der sørgeret for en samlet transport fra Lyon Lufthavn til hotellet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3521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A912E8-FCAE-5D0F-CDBE-3F973E7E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Afrejse Kastrup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24EF564-838C-2C58-591A-418384F8F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47" t="28472" r="16449" b="12778"/>
          <a:stretch/>
        </p:blipFill>
        <p:spPr>
          <a:xfrm>
            <a:off x="1676400" y="1914524"/>
            <a:ext cx="7071898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8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3346B8-B0DA-EFA2-030F-2340BF337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Afrejse Billund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03CFE32-5C13-16C9-8969-A8A5B3F6EE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7" t="28571" r="15089" b="13333"/>
          <a:stretch/>
        </p:blipFill>
        <p:spPr>
          <a:xfrm>
            <a:off x="1303788" y="1719943"/>
            <a:ext cx="8279922" cy="45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37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8FAFA-4874-1A10-C9D6-E328332B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Dage hvor dommer selv skal købe aftensmad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2933B93-462A-F870-5A04-A6353A14E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02" t="12208" r="20165" b="44921"/>
          <a:stretch/>
        </p:blipFill>
        <p:spPr>
          <a:xfrm>
            <a:off x="1244749" y="2060122"/>
            <a:ext cx="9227643" cy="3552824"/>
          </a:xfrm>
          <a:prstGeom prst="rect">
            <a:avLst/>
          </a:prstGeom>
        </p:spPr>
      </p:pic>
      <p:sp>
        <p:nvSpPr>
          <p:cNvPr id="3" name="Pil: opadgående 2">
            <a:extLst>
              <a:ext uri="{FF2B5EF4-FFF2-40B4-BE49-F238E27FC236}">
                <a16:creationId xmlns:a16="http://schemas.microsoft.com/office/drawing/2014/main" id="{6B60552F-9D3B-4FB9-28E5-158CDDE0F3A6}"/>
              </a:ext>
            </a:extLst>
          </p:cNvPr>
          <p:cNvSpPr/>
          <p:nvPr/>
        </p:nvSpPr>
        <p:spPr>
          <a:xfrm>
            <a:off x="2124075" y="5630062"/>
            <a:ext cx="419100" cy="65793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Pil: opadgående 4">
            <a:extLst>
              <a:ext uri="{FF2B5EF4-FFF2-40B4-BE49-F238E27FC236}">
                <a16:creationId xmlns:a16="http://schemas.microsoft.com/office/drawing/2014/main" id="{6FA5FD42-2AE9-5955-A97B-620F563C941A}"/>
              </a:ext>
            </a:extLst>
          </p:cNvPr>
          <p:cNvSpPr/>
          <p:nvPr/>
        </p:nvSpPr>
        <p:spPr>
          <a:xfrm>
            <a:off x="3359076" y="5630062"/>
            <a:ext cx="419100" cy="65793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il: opadgående 5">
            <a:extLst>
              <a:ext uri="{FF2B5EF4-FFF2-40B4-BE49-F238E27FC236}">
                <a16:creationId xmlns:a16="http://schemas.microsoft.com/office/drawing/2014/main" id="{9B3884C2-C9D9-056A-EC3C-FEC4D4575A98}"/>
              </a:ext>
            </a:extLst>
          </p:cNvPr>
          <p:cNvSpPr/>
          <p:nvPr/>
        </p:nvSpPr>
        <p:spPr>
          <a:xfrm>
            <a:off x="4121187" y="5612946"/>
            <a:ext cx="419100" cy="65793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C6B1B1-1642-E75C-5839-8B920FE11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211" y="5630062"/>
            <a:ext cx="457240" cy="670618"/>
          </a:xfrm>
          <a:prstGeom prst="rect">
            <a:avLst/>
          </a:prstGeom>
        </p:spPr>
      </p:pic>
      <p:sp>
        <p:nvSpPr>
          <p:cNvPr id="8" name="Pil: opadgående 7">
            <a:extLst>
              <a:ext uri="{FF2B5EF4-FFF2-40B4-BE49-F238E27FC236}">
                <a16:creationId xmlns:a16="http://schemas.microsoft.com/office/drawing/2014/main" id="{64AAC7C3-3D81-33E9-8C7D-58C4E08737D7}"/>
              </a:ext>
            </a:extLst>
          </p:cNvPr>
          <p:cNvSpPr/>
          <p:nvPr/>
        </p:nvSpPr>
        <p:spPr>
          <a:xfrm>
            <a:off x="5574322" y="5612946"/>
            <a:ext cx="419100" cy="65793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2475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504B16-B9FF-22BA-9AA3-8A3E99401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354ACE58-C957-E667-AB67-DF3455995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06" t="28368" r="17030" b="13968"/>
          <a:stretch/>
        </p:blipFill>
        <p:spPr>
          <a:xfrm>
            <a:off x="1447800" y="1772043"/>
            <a:ext cx="8469086" cy="4908698"/>
          </a:xfrm>
        </p:spPr>
      </p:pic>
    </p:spTree>
    <p:extLst>
      <p:ext uri="{BB962C8B-B14F-4D97-AF65-F5344CB8AC3E}">
        <p14:creationId xmlns:p14="http://schemas.microsoft.com/office/powerpoint/2010/main" val="1527753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0404C-3A07-A795-B997-D28062F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Deltager – område - Bear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98A55DE-BB82-2E9E-E58F-DB1FF7A8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4" t="23968" r="11154" b="12857"/>
          <a:stretch/>
        </p:blipFill>
        <p:spPr>
          <a:xfrm>
            <a:off x="1905000" y="1698172"/>
            <a:ext cx="7686152" cy="43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57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20666C-2A39-4DEB-DE77-8E62A0163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a-DK" dirty="0"/>
            </a:br>
            <a:r>
              <a:rPr lang="da-DK" dirty="0"/>
              <a:t>Deltager hotel: </a:t>
            </a:r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352A3392-F1B6-2B63-ECEA-A6595E5D5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3" t="23067" r="11256" b="11670"/>
          <a:stretch/>
        </p:blipFill>
        <p:spPr>
          <a:xfrm>
            <a:off x="1404257" y="1883229"/>
            <a:ext cx="7946571" cy="4636936"/>
          </a:xfrm>
        </p:spPr>
      </p:pic>
    </p:spTree>
    <p:extLst>
      <p:ext uri="{BB962C8B-B14F-4D97-AF65-F5344CB8AC3E}">
        <p14:creationId xmlns:p14="http://schemas.microsoft.com/office/powerpoint/2010/main" val="54935614"/>
      </p:ext>
    </p:extLst>
  </p:cSld>
  <p:clrMapOvr>
    <a:masterClrMapping/>
  </p:clrMapOvr>
</p:sld>
</file>

<file path=ppt/theme/theme1.xml><?xml version="1.0" encoding="utf-8"?>
<a:theme xmlns:a="http://schemas.openxmlformats.org/drawingml/2006/main" name="DM i Skills">
  <a:themeElements>
    <a:clrScheme name="SkillsDenmark">
      <a:dk1>
        <a:srgbClr val="C1171D"/>
      </a:dk1>
      <a:lt1>
        <a:srgbClr val="FFFFFF"/>
      </a:lt1>
      <a:dk2>
        <a:srgbClr val="2F2458"/>
      </a:dk2>
      <a:lt2>
        <a:srgbClr val="E9ECE8"/>
      </a:lt2>
      <a:accent1>
        <a:srgbClr val="8C171D"/>
      </a:accent1>
      <a:accent2>
        <a:srgbClr val="202043"/>
      </a:accent2>
      <a:accent3>
        <a:srgbClr val="11369B"/>
      </a:accent3>
      <a:accent4>
        <a:srgbClr val="052C61"/>
      </a:accent4>
      <a:accent5>
        <a:srgbClr val="3E63ED"/>
      </a:accent5>
      <a:accent6>
        <a:srgbClr val="2F49B2"/>
      </a:accent6>
      <a:hlink>
        <a:srgbClr val="3E63ED"/>
      </a:hlink>
      <a:folHlink>
        <a:srgbClr val="8C171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illlsDenmark_PPT_Skabelon (002)  -  Skrivebeskyttet" id="{7231FE3A-8FA9-4251-BA52-1AFD83AA7E55}" vid="{3475EC41-A1D9-4CF7-8A8B-EC0615E110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SkilllsDenmark nye fag 22marts</Template>
  <TotalTime>11273</TotalTime>
  <Words>418</Words>
  <Application>Microsoft Office PowerPoint</Application>
  <PresentationFormat>Widescreen</PresentationFormat>
  <Paragraphs>56</Paragraphs>
  <Slides>19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7" baseType="lpstr">
      <vt:lpstr>Almarai Light</vt:lpstr>
      <vt:lpstr>Arial</vt:lpstr>
      <vt:lpstr>Almarai</vt:lpstr>
      <vt:lpstr>Aptos</vt:lpstr>
      <vt:lpstr>System Font Regular</vt:lpstr>
      <vt:lpstr>Wingdings</vt:lpstr>
      <vt:lpstr>Almarai ExtraBold</vt:lpstr>
      <vt:lpstr>DM i Skills</vt:lpstr>
      <vt:lpstr>Deltagelse i Internationale konkurrence WSC2024Lyon</vt:lpstr>
      <vt:lpstr>Møde indhold</vt:lpstr>
      <vt:lpstr>Danmark - Lyon</vt:lpstr>
      <vt:lpstr>Afrejse Kastrup</vt:lpstr>
      <vt:lpstr>Afrejse Billund</vt:lpstr>
      <vt:lpstr>Dage hvor dommer selv skal købe aftensmad</vt:lpstr>
      <vt:lpstr>PowerPoint-præsentation</vt:lpstr>
      <vt:lpstr>Deltager – område - Bear</vt:lpstr>
      <vt:lpstr> Deltager hotel: </vt:lpstr>
      <vt:lpstr>WSC2024Lyon Danske hoteller. Deltager hotel- Eurexpo </vt:lpstr>
      <vt:lpstr>Lyon by – Eurexpo – Metro train</vt:lpstr>
      <vt:lpstr>Dansk deltagelse og dansker hjørnet</vt:lpstr>
      <vt:lpstr>Tøj </vt:lpstr>
      <vt:lpstr>Pænt tøj</vt:lpstr>
      <vt:lpstr>Diætplan</vt:lpstr>
      <vt:lpstr>Reception 10 sept. dagen for åbningsceremonien. </vt:lpstr>
      <vt:lpstr>Adgang og sikkerhed</vt:lpstr>
      <vt:lpstr>DK-tovholder – Lyon2024</vt:lpstr>
      <vt:lpstr>Regler og vejledning for deltagere og publikum under konkurrencerne.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Deltagelse i Internationale konkurrence WSE2025Herning</dc:title>
  <dc:subject/>
  <dc:creator>Jens Søndergaard Hansen</dc:creator>
  <cp:keywords/>
  <dc:description/>
  <cp:lastModifiedBy>Jens Søndergaard Hansen</cp:lastModifiedBy>
  <cp:revision>60</cp:revision>
  <cp:lastPrinted>2024-04-30T13:08:21Z</cp:lastPrinted>
  <dcterms:created xsi:type="dcterms:W3CDTF">2024-04-30T13:07:51Z</dcterms:created>
  <dcterms:modified xsi:type="dcterms:W3CDTF">2024-08-28T06:10:24Z</dcterms:modified>
  <cp:category/>
</cp:coreProperties>
</file>