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  <p:sldId id="262" r:id="rId6"/>
    <p:sldId id="264" r:id="rId7"/>
    <p:sldId id="263" r:id="rId8"/>
    <p:sldId id="266" r:id="rId9"/>
    <p:sldId id="257" r:id="rId10"/>
    <p:sldId id="258" r:id="rId11"/>
    <p:sldId id="259" r:id="rId12"/>
    <p:sldId id="267" r:id="rId13"/>
  </p:sldIdLst>
  <p:sldSz cx="12192000" cy="6858000"/>
  <p:notesSz cx="6858000" cy="9144000"/>
  <p:embeddedFontLst>
    <p:embeddedFont>
      <p:font typeface="Almarai" panose="020B0604020202020204" charset="-78"/>
      <p:regular r:id="rId14"/>
    </p:embeddedFont>
    <p:embeddedFont>
      <p:font typeface="Almarai ExtraBold" charset="-78"/>
      <p:bold r:id="rId15"/>
    </p:embeddedFont>
    <p:embeddedFont>
      <p:font typeface="Almarai Light" panose="020B0604020202020204" charset="-78"/>
      <p:regular r:id="rId16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458"/>
    <a:srgbClr val="D5D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5814E-6242-6D71-0AF8-B57ED0E64950}" v="206" dt="2026-05-26T12:52:05.494"/>
    <p1510:client id="{42F401E7-5055-4798-9FA0-7746730596EA}" v="232" dt="2026-05-26T12:39:54.401"/>
    <p1510:client id="{652D9DFB-49D8-441E-8DFF-83462738F845}" v="261" dt="2026-05-26T12:51:51.962"/>
    <p1510:client id="{A3E10AFA-E1EF-44D9-B209-9E30F9AC61E4}" v="16" dt="2026-05-26T12:03:08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Silke Rasmussen" userId="5566604c-358a-49c0-a259-e30cde4863ef" providerId="ADAL" clId="{62766AF2-E8FE-42D6-89E6-690BA1D196A9}"/>
    <pc:docChg chg="undo custSel addSld delSld modSld sldOrd">
      <pc:chgData name="Emilie Silke Rasmussen" userId="5566604c-358a-49c0-a259-e30cde4863ef" providerId="ADAL" clId="{62766AF2-E8FE-42D6-89E6-690BA1D196A9}" dt="2026-05-26T12:51:51.962" v="1836" actId="20577"/>
      <pc:docMkLst>
        <pc:docMk/>
      </pc:docMkLst>
      <pc:sldChg chg="modSp mod">
        <pc:chgData name="Emilie Silke Rasmussen" userId="5566604c-358a-49c0-a259-e30cde4863ef" providerId="ADAL" clId="{62766AF2-E8FE-42D6-89E6-690BA1D196A9}" dt="2026-05-26T12:13:21.514" v="1362" actId="20577"/>
        <pc:sldMkLst>
          <pc:docMk/>
          <pc:sldMk cId="199288550" sldId="256"/>
        </pc:sldMkLst>
        <pc:spChg chg="mod">
          <ac:chgData name="Emilie Silke Rasmussen" userId="5566604c-358a-49c0-a259-e30cde4863ef" providerId="ADAL" clId="{62766AF2-E8FE-42D6-89E6-690BA1D196A9}" dt="2026-05-26T12:13:12.016" v="1335" actId="20577"/>
          <ac:spMkLst>
            <pc:docMk/>
            <pc:sldMk cId="199288550" sldId="256"/>
            <ac:spMk id="2" creationId="{746ACE0D-7462-A34B-4937-FC00DA83ED61}"/>
          </ac:spMkLst>
        </pc:spChg>
        <pc:spChg chg="mod">
          <ac:chgData name="Emilie Silke Rasmussen" userId="5566604c-358a-49c0-a259-e30cde4863ef" providerId="ADAL" clId="{62766AF2-E8FE-42D6-89E6-690BA1D196A9}" dt="2026-05-26T12:13:21.514" v="1362" actId="20577"/>
          <ac:spMkLst>
            <pc:docMk/>
            <pc:sldMk cId="199288550" sldId="256"/>
            <ac:spMk id="3" creationId="{E7636C24-215F-7513-F9F3-C3ACAC7F0AF1}"/>
          </ac:spMkLst>
        </pc:spChg>
      </pc:sldChg>
      <pc:sldChg chg="modSp new mod">
        <pc:chgData name="Emilie Silke Rasmussen" userId="5566604c-358a-49c0-a259-e30cde4863ef" providerId="ADAL" clId="{62766AF2-E8FE-42D6-89E6-690BA1D196A9}" dt="2026-05-26T12:48:07.586" v="1746" actId="20577"/>
        <pc:sldMkLst>
          <pc:docMk/>
          <pc:sldMk cId="4194372118" sldId="257"/>
        </pc:sldMkLst>
        <pc:spChg chg="mod">
          <ac:chgData name="Emilie Silke Rasmussen" userId="5566604c-358a-49c0-a259-e30cde4863ef" providerId="ADAL" clId="{62766AF2-E8FE-42D6-89E6-690BA1D196A9}" dt="2026-05-26T11:28:18.055" v="26" actId="20577"/>
          <ac:spMkLst>
            <pc:docMk/>
            <pc:sldMk cId="4194372118" sldId="257"/>
            <ac:spMk id="2" creationId="{B1CC0756-04EE-0931-A953-4B6AEE280361}"/>
          </ac:spMkLst>
        </pc:spChg>
        <pc:spChg chg="mod">
          <ac:chgData name="Emilie Silke Rasmussen" userId="5566604c-358a-49c0-a259-e30cde4863ef" providerId="ADAL" clId="{62766AF2-E8FE-42D6-89E6-690BA1D196A9}" dt="2026-05-26T12:48:07.586" v="1746" actId="20577"/>
          <ac:spMkLst>
            <pc:docMk/>
            <pc:sldMk cId="4194372118" sldId="257"/>
            <ac:spMk id="3" creationId="{0FB3A4E3-3A77-3665-8969-397CAD53AEC7}"/>
          </ac:spMkLst>
        </pc:spChg>
      </pc:sldChg>
      <pc:sldChg chg="addSp delSp modSp new mod modClrScheme chgLayout">
        <pc:chgData name="Emilie Silke Rasmussen" userId="5566604c-358a-49c0-a259-e30cde4863ef" providerId="ADAL" clId="{62766AF2-E8FE-42D6-89E6-690BA1D196A9}" dt="2026-05-26T12:49:50.524" v="1826" actId="1076"/>
        <pc:sldMkLst>
          <pc:docMk/>
          <pc:sldMk cId="1574351577" sldId="258"/>
        </pc:sldMkLst>
        <pc:spChg chg="add del mod">
          <ac:chgData name="Emilie Silke Rasmussen" userId="5566604c-358a-49c0-a259-e30cde4863ef" providerId="ADAL" clId="{62766AF2-E8FE-42D6-89E6-690BA1D196A9}" dt="2026-05-26T12:48:40.215" v="1765"/>
          <ac:spMkLst>
            <pc:docMk/>
            <pc:sldMk cId="1574351577" sldId="258"/>
            <ac:spMk id="2" creationId="{1FCC8200-3045-85B5-B162-AEE67D95810D}"/>
          </ac:spMkLst>
        </pc:spChg>
        <pc:spChg chg="del mod ord">
          <ac:chgData name="Emilie Silke Rasmussen" userId="5566604c-358a-49c0-a259-e30cde4863ef" providerId="ADAL" clId="{62766AF2-E8FE-42D6-89E6-690BA1D196A9}" dt="2026-05-26T11:47:20.570" v="750" actId="700"/>
          <ac:spMkLst>
            <pc:docMk/>
            <pc:sldMk cId="1574351577" sldId="258"/>
            <ac:spMk id="2" creationId="{A2118C84-6099-31F5-4EA1-BD7258E8D052}"/>
          </ac:spMkLst>
        </pc:spChg>
        <pc:spChg chg="mod ord">
          <ac:chgData name="Emilie Silke Rasmussen" userId="5566604c-358a-49c0-a259-e30cde4863ef" providerId="ADAL" clId="{62766AF2-E8FE-42D6-89E6-690BA1D196A9}" dt="2026-05-26T11:47:20.570" v="750" actId="700"/>
          <ac:spMkLst>
            <pc:docMk/>
            <pc:sldMk cId="1574351577" sldId="258"/>
            <ac:spMk id="3" creationId="{16A3BD16-8857-A7B8-6F0E-47CE97037448}"/>
          </ac:spMkLst>
        </pc:spChg>
        <pc:spChg chg="add del mod ord">
          <ac:chgData name="Emilie Silke Rasmussen" userId="5566604c-358a-49c0-a259-e30cde4863ef" providerId="ADAL" clId="{62766AF2-E8FE-42D6-89E6-690BA1D196A9}" dt="2026-05-26T11:48:42.400" v="756" actId="478"/>
          <ac:spMkLst>
            <pc:docMk/>
            <pc:sldMk cId="1574351577" sldId="258"/>
            <ac:spMk id="4" creationId="{8CEBE51F-5877-A8DE-D894-73E0E946676D}"/>
          </ac:spMkLst>
        </pc:spChg>
        <pc:spChg chg="add mod">
          <ac:chgData name="Emilie Silke Rasmussen" userId="5566604c-358a-49c0-a259-e30cde4863ef" providerId="ADAL" clId="{62766AF2-E8FE-42D6-89E6-690BA1D196A9}" dt="2026-05-26T12:49:50.524" v="1826" actId="1076"/>
          <ac:spMkLst>
            <pc:docMk/>
            <pc:sldMk cId="1574351577" sldId="258"/>
            <ac:spMk id="4" creationId="{DACC83CE-B6A9-BB70-7602-BF8BFE966992}"/>
          </ac:spMkLst>
        </pc:spChg>
        <pc:picChg chg="add mod">
          <ac:chgData name="Emilie Silke Rasmussen" userId="5566604c-358a-49c0-a259-e30cde4863ef" providerId="ADAL" clId="{62766AF2-E8FE-42D6-89E6-690BA1D196A9}" dt="2026-05-26T11:47:32.264" v="753" actId="1076"/>
          <ac:picMkLst>
            <pc:docMk/>
            <pc:sldMk cId="1574351577" sldId="258"/>
            <ac:picMk id="6" creationId="{3E89DFA7-BC7C-93F9-05BE-6D7CA80825FD}"/>
          </ac:picMkLst>
        </pc:picChg>
        <pc:picChg chg="add mod">
          <ac:chgData name="Emilie Silke Rasmussen" userId="5566604c-358a-49c0-a259-e30cde4863ef" providerId="ADAL" clId="{62766AF2-E8FE-42D6-89E6-690BA1D196A9}" dt="2026-05-26T11:49:36.967" v="765" actId="1076"/>
          <ac:picMkLst>
            <pc:docMk/>
            <pc:sldMk cId="1574351577" sldId="258"/>
            <ac:picMk id="1026" creationId="{FDBA6305-1127-032F-7369-8FA8C27409CE}"/>
          </ac:picMkLst>
        </pc:picChg>
        <pc:picChg chg="add mod">
          <ac:chgData name="Emilie Silke Rasmussen" userId="5566604c-358a-49c0-a259-e30cde4863ef" providerId="ADAL" clId="{62766AF2-E8FE-42D6-89E6-690BA1D196A9}" dt="2026-05-26T11:49:31.324" v="764" actId="166"/>
          <ac:picMkLst>
            <pc:docMk/>
            <pc:sldMk cId="1574351577" sldId="258"/>
            <ac:picMk id="1028" creationId="{84BA454F-130E-CD23-1085-90CBC3FC4066}"/>
          </ac:picMkLst>
        </pc:picChg>
      </pc:sldChg>
      <pc:sldChg chg="addSp delSp modSp new mod modClrScheme chgLayout">
        <pc:chgData name="Emilie Silke Rasmussen" userId="5566604c-358a-49c0-a259-e30cde4863ef" providerId="ADAL" clId="{62766AF2-E8FE-42D6-89E6-690BA1D196A9}" dt="2026-05-26T12:51:51.962" v="1836" actId="20577"/>
        <pc:sldMkLst>
          <pc:docMk/>
          <pc:sldMk cId="1842873616" sldId="259"/>
        </pc:sldMkLst>
        <pc:spChg chg="del mod ord">
          <ac:chgData name="Emilie Silke Rasmussen" userId="5566604c-358a-49c0-a259-e30cde4863ef" providerId="ADAL" clId="{62766AF2-E8FE-42D6-89E6-690BA1D196A9}" dt="2026-05-26T11:57:24.675" v="861" actId="700"/>
          <ac:spMkLst>
            <pc:docMk/>
            <pc:sldMk cId="1842873616" sldId="259"/>
            <ac:spMk id="2" creationId="{7D73F380-6C7E-48C8-5644-CD9F5A10C076}"/>
          </ac:spMkLst>
        </pc:spChg>
        <pc:spChg chg="mod ord">
          <ac:chgData name="Emilie Silke Rasmussen" userId="5566604c-358a-49c0-a259-e30cde4863ef" providerId="ADAL" clId="{62766AF2-E8FE-42D6-89E6-690BA1D196A9}" dt="2026-05-26T11:57:24.675" v="861" actId="700"/>
          <ac:spMkLst>
            <pc:docMk/>
            <pc:sldMk cId="1842873616" sldId="259"/>
            <ac:spMk id="3" creationId="{DA5DA87E-9EFA-48F6-C0F4-69D41E535364}"/>
          </ac:spMkLst>
        </pc:spChg>
        <pc:spChg chg="add mod ord">
          <ac:chgData name="Emilie Silke Rasmussen" userId="5566604c-358a-49c0-a259-e30cde4863ef" providerId="ADAL" clId="{62766AF2-E8FE-42D6-89E6-690BA1D196A9}" dt="2026-05-26T12:51:51.962" v="1836" actId="20577"/>
          <ac:spMkLst>
            <pc:docMk/>
            <pc:sldMk cId="1842873616" sldId="259"/>
            <ac:spMk id="4" creationId="{47773178-FC88-7675-ED20-2136693F9787}"/>
          </ac:spMkLst>
        </pc:spChg>
        <pc:picChg chg="add del mod">
          <ac:chgData name="Emilie Silke Rasmussen" userId="5566604c-358a-49c0-a259-e30cde4863ef" providerId="ADAL" clId="{62766AF2-E8FE-42D6-89E6-690BA1D196A9}" dt="2026-05-26T12:28:52.733" v="1564" actId="478"/>
          <ac:picMkLst>
            <pc:docMk/>
            <pc:sldMk cId="1842873616" sldId="259"/>
            <ac:picMk id="5" creationId="{F4F655C7-8B55-772A-FF5C-AA65614CD411}"/>
          </ac:picMkLst>
        </pc:picChg>
        <pc:picChg chg="add mod modCrop">
          <ac:chgData name="Emilie Silke Rasmussen" userId="5566604c-358a-49c0-a259-e30cde4863ef" providerId="ADAL" clId="{62766AF2-E8FE-42D6-89E6-690BA1D196A9}" dt="2026-05-26T12:29:26.311" v="1574" actId="14100"/>
          <ac:picMkLst>
            <pc:docMk/>
            <pc:sldMk cId="1842873616" sldId="259"/>
            <ac:picMk id="7" creationId="{13718F48-5D9C-0CE0-1DA1-719C938C397D}"/>
          </ac:picMkLst>
        </pc:picChg>
      </pc:sldChg>
      <pc:sldChg chg="addSp delSp modSp new del mod modClrScheme chgLayout">
        <pc:chgData name="Emilie Silke Rasmussen" userId="5566604c-358a-49c0-a259-e30cde4863ef" providerId="ADAL" clId="{62766AF2-E8FE-42D6-89E6-690BA1D196A9}" dt="2026-05-26T12:15:06.363" v="1472" actId="2696"/>
        <pc:sldMkLst>
          <pc:docMk/>
          <pc:sldMk cId="1187765609" sldId="260"/>
        </pc:sldMkLst>
        <pc:spChg chg="del mod ord">
          <ac:chgData name="Emilie Silke Rasmussen" userId="5566604c-358a-49c0-a259-e30cde4863ef" providerId="ADAL" clId="{62766AF2-E8FE-42D6-89E6-690BA1D196A9}" dt="2026-05-26T12:09:56.926" v="1038" actId="700"/>
          <ac:spMkLst>
            <pc:docMk/>
            <pc:sldMk cId="1187765609" sldId="260"/>
            <ac:spMk id="2" creationId="{3337AC5B-0EC7-AE68-FE6E-F0AF56D1445D}"/>
          </ac:spMkLst>
        </pc:spChg>
        <pc:spChg chg="del mod ord">
          <ac:chgData name="Emilie Silke Rasmussen" userId="5566604c-358a-49c0-a259-e30cde4863ef" providerId="ADAL" clId="{62766AF2-E8FE-42D6-89E6-690BA1D196A9}" dt="2026-05-26T12:09:56.926" v="1038" actId="700"/>
          <ac:spMkLst>
            <pc:docMk/>
            <pc:sldMk cId="1187765609" sldId="260"/>
            <ac:spMk id="3" creationId="{0813C2E1-9174-D307-6D66-816BCD8A11F7}"/>
          </ac:spMkLst>
        </pc:spChg>
        <pc:spChg chg="add mod ord">
          <ac:chgData name="Emilie Silke Rasmussen" userId="5566604c-358a-49c0-a259-e30cde4863ef" providerId="ADAL" clId="{62766AF2-E8FE-42D6-89E6-690BA1D196A9}" dt="2026-05-26T12:10:08.444" v="1067" actId="20577"/>
          <ac:spMkLst>
            <pc:docMk/>
            <pc:sldMk cId="1187765609" sldId="260"/>
            <ac:spMk id="4" creationId="{D5C8989F-E273-4F43-EBAA-DE999A4DF91A}"/>
          </ac:spMkLst>
        </pc:spChg>
        <pc:spChg chg="add mod ord">
          <ac:chgData name="Emilie Silke Rasmussen" userId="5566604c-358a-49c0-a259-e30cde4863ef" providerId="ADAL" clId="{62766AF2-E8FE-42D6-89E6-690BA1D196A9}" dt="2026-05-26T12:11:46.728" v="1159" actId="20577"/>
          <ac:spMkLst>
            <pc:docMk/>
            <pc:sldMk cId="1187765609" sldId="260"/>
            <ac:spMk id="5" creationId="{FCF909FC-E5DD-E89F-41A6-7A303FC664A5}"/>
          </ac:spMkLst>
        </pc:spChg>
      </pc:sldChg>
      <pc:sldChg chg="modSp new del mod">
        <pc:chgData name="Emilie Silke Rasmussen" userId="5566604c-358a-49c0-a259-e30cde4863ef" providerId="ADAL" clId="{62766AF2-E8FE-42D6-89E6-690BA1D196A9}" dt="2026-05-26T12:18:17.624" v="1543" actId="2696"/>
        <pc:sldMkLst>
          <pc:docMk/>
          <pc:sldMk cId="2611328824" sldId="261"/>
        </pc:sldMkLst>
        <pc:spChg chg="mod">
          <ac:chgData name="Emilie Silke Rasmussen" userId="5566604c-358a-49c0-a259-e30cde4863ef" providerId="ADAL" clId="{62766AF2-E8FE-42D6-89E6-690BA1D196A9}" dt="2026-05-26T12:13:36.889" v="1379" actId="20577"/>
          <ac:spMkLst>
            <pc:docMk/>
            <pc:sldMk cId="2611328824" sldId="261"/>
            <ac:spMk id="2" creationId="{729B1FF5-7DEA-BD6C-82DF-7446B347850D}"/>
          </ac:spMkLst>
        </pc:spChg>
      </pc:sldChg>
      <pc:sldChg chg="modSp new mod">
        <pc:chgData name="Emilie Silke Rasmussen" userId="5566604c-358a-49c0-a259-e30cde4863ef" providerId="ADAL" clId="{62766AF2-E8FE-42D6-89E6-690BA1D196A9}" dt="2026-05-26T12:14:06.304" v="1398" actId="20577"/>
        <pc:sldMkLst>
          <pc:docMk/>
          <pc:sldMk cId="3543244566" sldId="262"/>
        </pc:sldMkLst>
        <pc:spChg chg="mod">
          <ac:chgData name="Emilie Silke Rasmussen" userId="5566604c-358a-49c0-a259-e30cde4863ef" providerId="ADAL" clId="{62766AF2-E8FE-42D6-89E6-690BA1D196A9}" dt="2026-05-26T12:14:06.304" v="1398" actId="20577"/>
          <ac:spMkLst>
            <pc:docMk/>
            <pc:sldMk cId="3543244566" sldId="262"/>
            <ac:spMk id="2" creationId="{EFE4CF10-4ADA-1D42-A0C8-8CC59E24E558}"/>
          </ac:spMkLst>
        </pc:spChg>
      </pc:sldChg>
      <pc:sldChg chg="modSp new mod">
        <pc:chgData name="Emilie Silke Rasmussen" userId="5566604c-358a-49c0-a259-e30cde4863ef" providerId="ADAL" clId="{62766AF2-E8FE-42D6-89E6-690BA1D196A9}" dt="2026-05-26T12:14:16.002" v="1410" actId="20577"/>
        <pc:sldMkLst>
          <pc:docMk/>
          <pc:sldMk cId="3839937962" sldId="263"/>
        </pc:sldMkLst>
        <pc:spChg chg="mod">
          <ac:chgData name="Emilie Silke Rasmussen" userId="5566604c-358a-49c0-a259-e30cde4863ef" providerId="ADAL" clId="{62766AF2-E8FE-42D6-89E6-690BA1D196A9}" dt="2026-05-26T12:14:16.002" v="1410" actId="20577"/>
          <ac:spMkLst>
            <pc:docMk/>
            <pc:sldMk cId="3839937962" sldId="263"/>
            <ac:spMk id="2" creationId="{22802D8E-F503-B163-FDCD-315289110939}"/>
          </ac:spMkLst>
        </pc:spChg>
      </pc:sldChg>
      <pc:sldChg chg="modSp new mod">
        <pc:chgData name="Emilie Silke Rasmussen" userId="5566604c-358a-49c0-a259-e30cde4863ef" providerId="ADAL" clId="{62766AF2-E8FE-42D6-89E6-690BA1D196A9}" dt="2026-05-26T12:16:38.082" v="1542" actId="20577"/>
        <pc:sldMkLst>
          <pc:docMk/>
          <pc:sldMk cId="1911415493" sldId="264"/>
        </pc:sldMkLst>
        <pc:spChg chg="mod">
          <ac:chgData name="Emilie Silke Rasmussen" userId="5566604c-358a-49c0-a259-e30cde4863ef" providerId="ADAL" clId="{62766AF2-E8FE-42D6-89E6-690BA1D196A9}" dt="2026-05-26T12:14:31.798" v="1445" actId="20577"/>
          <ac:spMkLst>
            <pc:docMk/>
            <pc:sldMk cId="1911415493" sldId="264"/>
            <ac:spMk id="2" creationId="{F60C5690-0A87-BCF3-2287-A4AF3605AFBB}"/>
          </ac:spMkLst>
        </pc:spChg>
        <pc:spChg chg="mod">
          <ac:chgData name="Emilie Silke Rasmussen" userId="5566604c-358a-49c0-a259-e30cde4863ef" providerId="ADAL" clId="{62766AF2-E8FE-42D6-89E6-690BA1D196A9}" dt="2026-05-26T12:16:38.082" v="1542" actId="20577"/>
          <ac:spMkLst>
            <pc:docMk/>
            <pc:sldMk cId="1911415493" sldId="264"/>
            <ac:spMk id="3" creationId="{88B37746-CDB7-A497-50E5-FA6BBDE050A7}"/>
          </ac:spMkLst>
        </pc:spChg>
      </pc:sldChg>
      <pc:sldChg chg="modSp new mod">
        <pc:chgData name="Emilie Silke Rasmussen" userId="5566604c-358a-49c0-a259-e30cde4863ef" providerId="ADAL" clId="{62766AF2-E8FE-42D6-89E6-690BA1D196A9}" dt="2026-05-26T12:14:49.634" v="1462" actId="20577"/>
        <pc:sldMkLst>
          <pc:docMk/>
          <pc:sldMk cId="974568208" sldId="265"/>
        </pc:sldMkLst>
        <pc:spChg chg="mod">
          <ac:chgData name="Emilie Silke Rasmussen" userId="5566604c-358a-49c0-a259-e30cde4863ef" providerId="ADAL" clId="{62766AF2-E8FE-42D6-89E6-690BA1D196A9}" dt="2026-05-26T12:14:49.634" v="1462" actId="20577"/>
          <ac:spMkLst>
            <pc:docMk/>
            <pc:sldMk cId="974568208" sldId="265"/>
            <ac:spMk id="2" creationId="{C28619F1-87FF-7DDD-B85A-CC862F11F662}"/>
          </ac:spMkLst>
        </pc:spChg>
      </pc:sldChg>
      <pc:sldChg chg="new del">
        <pc:chgData name="Emilie Silke Rasmussen" userId="5566604c-358a-49c0-a259-e30cde4863ef" providerId="ADAL" clId="{62766AF2-E8FE-42D6-89E6-690BA1D196A9}" dt="2026-05-26T12:14:37.611" v="1447" actId="47"/>
        <pc:sldMkLst>
          <pc:docMk/>
          <pc:sldMk cId="1152538742" sldId="265"/>
        </pc:sldMkLst>
      </pc:sldChg>
      <pc:sldChg chg="new del">
        <pc:chgData name="Emilie Silke Rasmussen" userId="5566604c-358a-49c0-a259-e30cde4863ef" providerId="ADAL" clId="{62766AF2-E8FE-42D6-89E6-690BA1D196A9}" dt="2026-05-26T12:14:41.181" v="1449" actId="47"/>
        <pc:sldMkLst>
          <pc:docMk/>
          <pc:sldMk cId="3810285375" sldId="265"/>
        </pc:sldMkLst>
      </pc:sldChg>
      <pc:sldChg chg="modSp new mod">
        <pc:chgData name="Emilie Silke Rasmussen" userId="5566604c-358a-49c0-a259-e30cde4863ef" providerId="ADAL" clId="{62766AF2-E8FE-42D6-89E6-690BA1D196A9}" dt="2026-05-26T12:14:58.987" v="1471" actId="20577"/>
        <pc:sldMkLst>
          <pc:docMk/>
          <pc:sldMk cId="863846755" sldId="266"/>
        </pc:sldMkLst>
        <pc:spChg chg="mod">
          <ac:chgData name="Emilie Silke Rasmussen" userId="5566604c-358a-49c0-a259-e30cde4863ef" providerId="ADAL" clId="{62766AF2-E8FE-42D6-89E6-690BA1D196A9}" dt="2026-05-26T12:14:58.987" v="1471" actId="20577"/>
          <ac:spMkLst>
            <pc:docMk/>
            <pc:sldMk cId="863846755" sldId="266"/>
            <ac:spMk id="2" creationId="{6FB8838B-1CA7-5D44-0FAE-C0BF6A957CFB}"/>
          </ac:spMkLst>
        </pc:spChg>
      </pc:sldChg>
      <pc:sldChg chg="modSp add mod ord">
        <pc:chgData name="Emilie Silke Rasmussen" userId="5566604c-358a-49c0-a259-e30cde4863ef" providerId="ADAL" clId="{62766AF2-E8FE-42D6-89E6-690BA1D196A9}" dt="2026-05-26T12:20:26.109" v="1559" actId="20577"/>
        <pc:sldMkLst>
          <pc:docMk/>
          <pc:sldMk cId="2436869446" sldId="267"/>
        </pc:sldMkLst>
        <pc:spChg chg="mod">
          <ac:chgData name="Emilie Silke Rasmussen" userId="5566604c-358a-49c0-a259-e30cde4863ef" providerId="ADAL" clId="{62766AF2-E8FE-42D6-89E6-690BA1D196A9}" dt="2026-05-26T12:20:26.109" v="1559" actId="20577"/>
          <ac:spMkLst>
            <pc:docMk/>
            <pc:sldMk cId="2436869446" sldId="267"/>
            <ac:spMk id="2" creationId="{B629D711-649E-E016-337B-B9021AAD7439}"/>
          </ac:spMkLst>
        </pc:spChg>
      </pc:sldChg>
      <pc:sldChg chg="modSp new del mod">
        <pc:chgData name="Emilie Silke Rasmussen" userId="5566604c-358a-49c0-a259-e30cde4863ef" providerId="ADAL" clId="{62766AF2-E8FE-42D6-89E6-690BA1D196A9}" dt="2026-05-26T12:38:43.114" v="1612" actId="47"/>
        <pc:sldMkLst>
          <pc:docMk/>
          <pc:sldMk cId="4042389398" sldId="268"/>
        </pc:sldMkLst>
        <pc:spChg chg="mod">
          <ac:chgData name="Emilie Silke Rasmussen" userId="5566604c-358a-49c0-a259-e30cde4863ef" providerId="ADAL" clId="{62766AF2-E8FE-42D6-89E6-690BA1D196A9}" dt="2026-05-26T12:35:48.214" v="1611" actId="20577"/>
          <ac:spMkLst>
            <pc:docMk/>
            <pc:sldMk cId="4042389398" sldId="268"/>
            <ac:spMk id="2" creationId="{49815461-C6AD-16B3-F3DA-A531069601F5}"/>
          </ac:spMkLst>
        </pc:spChg>
      </pc:sldChg>
    </pc:docChg>
  </pc:docChgLst>
  <pc:docChgLst>
    <pc:chgData name="Kasper Bøgelund" userId="270caa01-3be4-4f6a-be0b-e0581abc23df" providerId="ADAL" clId="{6D48B414-BDD9-4636-B1EE-3FB8656DE5DF}"/>
    <pc:docChg chg="custSel delSld modSld sldOrd">
      <pc:chgData name="Kasper Bøgelund" userId="270caa01-3be4-4f6a-be0b-e0581abc23df" providerId="ADAL" clId="{6D48B414-BDD9-4636-B1EE-3FB8656DE5DF}" dt="2026-05-26T12:39:54.401" v="231" actId="20577"/>
      <pc:docMkLst>
        <pc:docMk/>
      </pc:docMkLst>
      <pc:sldChg chg="modSp mod">
        <pc:chgData name="Kasper Bøgelund" userId="270caa01-3be4-4f6a-be0b-e0581abc23df" providerId="ADAL" clId="{6D48B414-BDD9-4636-B1EE-3FB8656DE5DF}" dt="2026-05-26T12:39:54.401" v="231" actId="20577"/>
        <pc:sldMkLst>
          <pc:docMk/>
          <pc:sldMk cId="3839937962" sldId="263"/>
        </pc:sldMkLst>
        <pc:spChg chg="mod">
          <ac:chgData name="Kasper Bøgelund" userId="270caa01-3be4-4f6a-be0b-e0581abc23df" providerId="ADAL" clId="{6D48B414-BDD9-4636-B1EE-3FB8656DE5DF}" dt="2026-05-26T12:31:56.532" v="154" actId="20577"/>
          <ac:spMkLst>
            <pc:docMk/>
            <pc:sldMk cId="3839937962" sldId="263"/>
            <ac:spMk id="2" creationId="{22802D8E-F503-B163-FDCD-315289110939}"/>
          </ac:spMkLst>
        </pc:spChg>
        <pc:spChg chg="mod">
          <ac:chgData name="Kasper Bøgelund" userId="270caa01-3be4-4f6a-be0b-e0581abc23df" providerId="ADAL" clId="{6D48B414-BDD9-4636-B1EE-3FB8656DE5DF}" dt="2026-05-26T12:39:54.401" v="231" actId="20577"/>
          <ac:spMkLst>
            <pc:docMk/>
            <pc:sldMk cId="3839937962" sldId="263"/>
            <ac:spMk id="3" creationId="{06D5C028-D9A4-851B-FE64-042D4C5E521E}"/>
          </ac:spMkLst>
        </pc:spChg>
      </pc:sldChg>
      <pc:sldChg chg="del ord">
        <pc:chgData name="Kasper Bøgelund" userId="270caa01-3be4-4f6a-be0b-e0581abc23df" providerId="ADAL" clId="{6D48B414-BDD9-4636-B1EE-3FB8656DE5DF}" dt="2026-05-26T12:39:26.112" v="225" actId="2696"/>
        <pc:sldMkLst>
          <pc:docMk/>
          <pc:sldMk cId="974568208" sldId="265"/>
        </pc:sldMkLst>
      </pc:sldChg>
    </pc:docChg>
  </pc:docChgLst>
  <pc:docChgLst>
    <pc:chgData name="Jens Søndergaard Hansen" userId="S::jsh@skillsdenmark.dk::1a36b2ba-4f08-4931-95ab-6d615be083cd" providerId="AD" clId="Web-{1E95814E-6242-6D71-0AF8-B57ED0E64950}"/>
    <pc:docChg chg="modSld sldOrd">
      <pc:chgData name="Jens Søndergaard Hansen" userId="S::jsh@skillsdenmark.dk::1a36b2ba-4f08-4931-95ab-6d615be083cd" providerId="AD" clId="Web-{1E95814E-6242-6D71-0AF8-B57ED0E64950}" dt="2026-05-26T12:52:05.494" v="205" actId="20577"/>
      <pc:docMkLst>
        <pc:docMk/>
      </pc:docMkLst>
      <pc:sldChg chg="modSp">
        <pc:chgData name="Jens Søndergaard Hansen" userId="S::jsh@skillsdenmark.dk::1a36b2ba-4f08-4931-95ab-6d615be083cd" providerId="AD" clId="Web-{1E95814E-6242-6D71-0AF8-B57ED0E64950}" dt="2026-05-26T12:47:28.442" v="158" actId="20577"/>
        <pc:sldMkLst>
          <pc:docMk/>
          <pc:sldMk cId="4194372118" sldId="257"/>
        </pc:sldMkLst>
        <pc:spChg chg="mod">
          <ac:chgData name="Jens Søndergaard Hansen" userId="S::jsh@skillsdenmark.dk::1a36b2ba-4f08-4931-95ab-6d615be083cd" providerId="AD" clId="Web-{1E95814E-6242-6D71-0AF8-B57ED0E64950}" dt="2026-05-26T12:47:28.442" v="158" actId="20577"/>
          <ac:spMkLst>
            <pc:docMk/>
            <pc:sldMk cId="4194372118" sldId="257"/>
            <ac:spMk id="3" creationId="{0FB3A4E3-3A77-3665-8969-397CAD53AEC7}"/>
          </ac:spMkLst>
        </pc:spChg>
      </pc:sldChg>
      <pc:sldChg chg="modSp">
        <pc:chgData name="Jens Søndergaard Hansen" userId="S::jsh@skillsdenmark.dk::1a36b2ba-4f08-4931-95ab-6d615be083cd" providerId="AD" clId="Web-{1E95814E-6242-6D71-0AF8-B57ED0E64950}" dt="2026-05-26T12:48:20.758" v="165" actId="20577"/>
        <pc:sldMkLst>
          <pc:docMk/>
          <pc:sldMk cId="1842873616" sldId="259"/>
        </pc:sldMkLst>
        <pc:spChg chg="mod">
          <ac:chgData name="Jens Søndergaard Hansen" userId="S::jsh@skillsdenmark.dk::1a36b2ba-4f08-4931-95ab-6d615be083cd" providerId="AD" clId="Web-{1E95814E-6242-6D71-0AF8-B57ED0E64950}" dt="2026-05-26T12:48:20.758" v="165" actId="20577"/>
          <ac:spMkLst>
            <pc:docMk/>
            <pc:sldMk cId="1842873616" sldId="259"/>
            <ac:spMk id="3" creationId="{DA5DA87E-9EFA-48F6-C0F4-69D41E535364}"/>
          </ac:spMkLst>
        </pc:spChg>
      </pc:sldChg>
      <pc:sldChg chg="modSp">
        <pc:chgData name="Jens Søndergaard Hansen" userId="S::jsh@skillsdenmark.dk::1a36b2ba-4f08-4931-95ab-6d615be083cd" providerId="AD" clId="Web-{1E95814E-6242-6D71-0AF8-B57ED0E64950}" dt="2026-05-26T12:44:26.024" v="57" actId="20577"/>
        <pc:sldMkLst>
          <pc:docMk/>
          <pc:sldMk cId="3543244566" sldId="262"/>
        </pc:sldMkLst>
        <pc:spChg chg="mod">
          <ac:chgData name="Jens Søndergaard Hansen" userId="S::jsh@skillsdenmark.dk::1a36b2ba-4f08-4931-95ab-6d615be083cd" providerId="AD" clId="Web-{1E95814E-6242-6D71-0AF8-B57ED0E64950}" dt="2026-05-26T12:44:26.024" v="57" actId="20577"/>
          <ac:spMkLst>
            <pc:docMk/>
            <pc:sldMk cId="3543244566" sldId="262"/>
            <ac:spMk id="2" creationId="{EFE4CF10-4ADA-1D42-A0C8-8CC59E24E558}"/>
          </ac:spMkLst>
        </pc:spChg>
        <pc:spChg chg="mod">
          <ac:chgData name="Jens Søndergaard Hansen" userId="S::jsh@skillsdenmark.dk::1a36b2ba-4f08-4931-95ab-6d615be083cd" providerId="AD" clId="Web-{1E95814E-6242-6D71-0AF8-B57ED0E64950}" dt="2026-05-26T12:44:12.086" v="37" actId="20577"/>
          <ac:spMkLst>
            <pc:docMk/>
            <pc:sldMk cId="3543244566" sldId="262"/>
            <ac:spMk id="3" creationId="{65501E9E-1B36-4642-1DF7-ABE33C930D52}"/>
          </ac:spMkLst>
        </pc:spChg>
      </pc:sldChg>
      <pc:sldChg chg="modSp ord">
        <pc:chgData name="Jens Søndergaard Hansen" userId="S::jsh@skillsdenmark.dk::1a36b2ba-4f08-4931-95ab-6d615be083cd" providerId="AD" clId="Web-{1E95814E-6242-6D71-0AF8-B57ED0E64950}" dt="2026-05-26T12:52:05.494" v="205" actId="20577"/>
        <pc:sldMkLst>
          <pc:docMk/>
          <pc:sldMk cId="1911415493" sldId="264"/>
        </pc:sldMkLst>
        <pc:spChg chg="mod">
          <ac:chgData name="Jens Søndergaard Hansen" userId="S::jsh@skillsdenmark.dk::1a36b2ba-4f08-4931-95ab-6d615be083cd" providerId="AD" clId="Web-{1E95814E-6242-6D71-0AF8-B57ED0E64950}" dt="2026-05-26T12:52:05.494" v="205" actId="20577"/>
          <ac:spMkLst>
            <pc:docMk/>
            <pc:sldMk cId="1911415493" sldId="264"/>
            <ac:spMk id="3" creationId="{88B37746-CDB7-A497-50E5-FA6BBDE050A7}"/>
          </ac:spMkLst>
        </pc:spChg>
      </pc:sldChg>
      <pc:sldChg chg="modSp">
        <pc:chgData name="Jens Søndergaard Hansen" userId="S::jsh@skillsdenmark.dk::1a36b2ba-4f08-4931-95ab-6d615be083cd" providerId="AD" clId="Web-{1E95814E-6242-6D71-0AF8-B57ED0E64950}" dt="2026-05-26T12:46:27.594" v="147" actId="20577"/>
        <pc:sldMkLst>
          <pc:docMk/>
          <pc:sldMk cId="863846755" sldId="266"/>
        </pc:sldMkLst>
        <pc:spChg chg="mod">
          <ac:chgData name="Jens Søndergaard Hansen" userId="S::jsh@skillsdenmark.dk::1a36b2ba-4f08-4931-95ab-6d615be083cd" providerId="AD" clId="Web-{1E95814E-6242-6D71-0AF8-B57ED0E64950}" dt="2026-05-26T12:46:27.594" v="147" actId="20577"/>
          <ac:spMkLst>
            <pc:docMk/>
            <pc:sldMk cId="863846755" sldId="266"/>
            <ac:spMk id="3" creationId="{E13503A5-44A8-0B9B-50B0-7F2648B43D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4D85-ED1B-F1BC-4A60-54F235EE33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866" y="1760451"/>
            <a:ext cx="8302172" cy="1883825"/>
          </a:xfrm>
        </p:spPr>
        <p:txBody>
          <a:bodyPr anchor="b">
            <a:normAutofit/>
          </a:bodyPr>
          <a:lstStyle>
            <a:lvl1pPr algn="l">
              <a:defRPr sz="5400" b="1" i="0" cap="none" baseline="0">
                <a:solidFill>
                  <a:schemeClr val="bg1"/>
                </a:solidFill>
                <a:latin typeface="Almarai ExtraBold" pitchFamily="2" charset="-78"/>
                <a:cs typeface="Almarai ExtraBold" pitchFamily="2" charset="-78"/>
              </a:defRPr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titlen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præsentationen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E3985-817A-846E-82DA-424E93482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866" y="3736352"/>
            <a:ext cx="7852691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marai Light" pitchFamily="2" charset="-78"/>
                <a:cs typeface="Almarai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eventuelt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undertitel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D18D-D05B-F461-6970-C5098B5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marai" pitchFamily="2" charset="-78"/>
                <a:cs typeface="Almarai" pitchFamily="2" charset="-78"/>
              </a:defRPr>
            </a:lvl1pPr>
          </a:lstStyle>
          <a:p>
            <a:fld id="{76CA4CE9-09F2-EC4D-A338-CE214197F4C7}" type="datetimeFigureOut">
              <a:rPr lang="en-DK" smtClean="0"/>
              <a:pPr/>
              <a:t>05/26/2026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45C2F-A3A6-E5A7-FE9A-127AFD7C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marai" pitchFamily="2" charset="-78"/>
                <a:cs typeface="Almarai" pitchFamily="2" charset="-78"/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844D8-8E38-4987-72F9-041BDAB7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marai" pitchFamily="2" charset="-78"/>
                <a:cs typeface="Almarai" pitchFamily="2" charset="-78"/>
              </a:defRPr>
            </a:lvl1pPr>
          </a:lstStyle>
          <a:p>
            <a:fld id="{09A60497-18E7-E742-9F64-82B74D6FBC65}" type="slidenum">
              <a:rPr lang="en-DK" smtClean="0"/>
              <a:pPr/>
              <a:t>‹#›</a:t>
            </a:fld>
            <a:endParaRPr lang="en-DK"/>
          </a:p>
        </p:txBody>
      </p:sp>
      <p:pic>
        <p:nvPicPr>
          <p:cNvPr id="7" name="Billede 7" descr="Et billede, der indeholder Font/skrifttype, Grafik, tekst, logo&#10;&#10;Automatisk genereret beskrivelse">
            <a:extLst>
              <a:ext uri="{FF2B5EF4-FFF2-40B4-BE49-F238E27FC236}">
                <a16:creationId xmlns:a16="http://schemas.microsoft.com/office/drawing/2014/main" id="{C8F70B4F-3758-DB7A-C1CF-C8B2E4CD5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632" y="5392114"/>
            <a:ext cx="1896103" cy="10685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895D4C7-530C-8059-0BC7-30D152023A9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688" r="40031"/>
          <a:stretch/>
        </p:blipFill>
        <p:spPr>
          <a:xfrm>
            <a:off x="4712953" y="0"/>
            <a:ext cx="7479048" cy="64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F363F-18FB-25EA-B874-B810BA48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2BE85-CC4E-F9BB-712F-4E4512C7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20C86-F509-CB16-205D-5987735B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9915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- Rø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43FA-A9E7-C466-AF17-2BEDDF45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7C618-6A61-0AA2-6113-27FF510E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F8BB-3CFC-2536-539F-0D656404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pic>
        <p:nvPicPr>
          <p:cNvPr id="26" name="Billede 7" descr="Et billede, der indeholder Font/skrifttype, Grafik, tekst, logo&#10;&#10;Automatisk genereret beskrivelse">
            <a:extLst>
              <a:ext uri="{FF2B5EF4-FFF2-40B4-BE49-F238E27FC236}">
                <a16:creationId xmlns:a16="http://schemas.microsoft.com/office/drawing/2014/main" id="{CC501985-B549-8B42-0A5F-9AE59D377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5392114"/>
            <a:ext cx="1896103" cy="106856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01649F2-3D28-95CB-E40E-65F1CB4F44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8126" y="0"/>
            <a:ext cx="5532166" cy="97186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6B0320-CD27-7069-FDCB-B1906350FAC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4"/>
          <a:stretch/>
        </p:blipFill>
        <p:spPr>
          <a:xfrm>
            <a:off x="-48126" y="971867"/>
            <a:ext cx="4920120" cy="971867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624A7705-3FD3-3AAD-9AEA-7D1A6CD77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24" y="2233931"/>
            <a:ext cx="9914995" cy="2852737"/>
          </a:xfr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kapiteloverskrift</a:t>
            </a:r>
            <a:endParaRPr lang="en-DK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B784A88-3D8E-4AE1-AAB5-730650EB3C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024" y="5113656"/>
            <a:ext cx="11030928" cy="971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underoverskrift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1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erslide -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760C-7ED7-616F-8AE9-C66B26385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24" y="2233931"/>
            <a:ext cx="9914995" cy="2852737"/>
          </a:xfr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kapiteloverskrift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2C73-8CAC-50E9-C425-08AEDC4C79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024" y="5113656"/>
            <a:ext cx="11030928" cy="971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underoverskrift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43FA-A9E7-C466-AF17-2BEDDF45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7C618-6A61-0AA2-6113-27FF510E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F8BB-3CFC-2536-539F-0D656404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pic>
        <p:nvPicPr>
          <p:cNvPr id="21" name="Billede 7" descr="Et billede, der indeholder Font/skrifttype, Grafik, tekst, logo&#10;&#10;Automatisk genereret beskrivelse">
            <a:extLst>
              <a:ext uri="{FF2B5EF4-FFF2-40B4-BE49-F238E27FC236}">
                <a16:creationId xmlns:a16="http://schemas.microsoft.com/office/drawing/2014/main" id="{E6181FB4-EE62-C6EC-71D1-E105846B7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5392114"/>
            <a:ext cx="1896103" cy="106856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1A3170E-1517-A3A0-D891-DEF87E0461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32" y="24848"/>
            <a:ext cx="5532166" cy="97186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0A5EF4A-EC9E-31ED-1261-259C840CB4A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3"/>
          <a:stretch/>
        </p:blipFill>
        <p:spPr>
          <a:xfrm>
            <a:off x="-10632" y="996715"/>
            <a:ext cx="4919022" cy="9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7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ti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1A18-3B8B-B3E4-CBF3-94408BBC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overskrift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8270-4691-27A9-44A8-4DF6F0D60DE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punkt</a:t>
            </a:r>
            <a:r>
              <a:rPr lang="en-GB"/>
              <a:t> 1</a:t>
            </a:r>
          </a:p>
          <a:p>
            <a:pPr lvl="1"/>
            <a:r>
              <a:rPr lang="en-GB" err="1"/>
              <a:t>Punkt</a:t>
            </a:r>
            <a:r>
              <a:rPr lang="en-GB"/>
              <a:t> 2</a:t>
            </a:r>
          </a:p>
          <a:p>
            <a:pPr lvl="2"/>
            <a:r>
              <a:rPr lang="en-GB" err="1"/>
              <a:t>Punkt</a:t>
            </a:r>
            <a:r>
              <a:rPr lang="en-GB"/>
              <a:t> 3</a:t>
            </a:r>
          </a:p>
          <a:p>
            <a:pPr lvl="3"/>
            <a:r>
              <a:rPr lang="en-GB" err="1"/>
              <a:t>Punkt</a:t>
            </a:r>
            <a:r>
              <a:rPr lang="en-GB"/>
              <a:t> 4</a:t>
            </a:r>
          </a:p>
          <a:p>
            <a:pPr lvl="4"/>
            <a:r>
              <a:rPr lang="en-GB" err="1"/>
              <a:t>Punkt</a:t>
            </a:r>
            <a:r>
              <a:rPr lang="en-GB"/>
              <a:t> 5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9C6A-03FF-7518-FC51-AD0340B6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C7BC4-F0AA-15EE-16FC-69BB89AB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6C055-F7C4-DE0E-25DE-C35345E4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pic>
        <p:nvPicPr>
          <p:cNvPr id="7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F37E90B4-9FE1-4E02-31C7-0820FCE75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170" y="5889758"/>
            <a:ext cx="1231338" cy="69393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7DF33B6-22E3-2D3A-186D-2592076BA33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1831" r="62282" b="-1"/>
          <a:stretch/>
        </p:blipFill>
        <p:spPr>
          <a:xfrm>
            <a:off x="10451170" y="-1"/>
            <a:ext cx="1740830" cy="15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85B4-A374-5228-A4EA-B7872C94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overskrift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0FA68-EBBC-2507-764B-EAB6AEC0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9D12C-BFB4-9202-0C06-34C06CB0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311E9-5486-6BBA-846D-AE149EAD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pic>
        <p:nvPicPr>
          <p:cNvPr id="6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0E94A6D-04CF-2C33-6711-C24CFB0B2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170" y="5889758"/>
            <a:ext cx="1231338" cy="69393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32D56C2-E4D0-315A-C701-8F8A79911BB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1831" r="62282" b="-1"/>
          <a:stretch/>
        </p:blipFill>
        <p:spPr>
          <a:xfrm>
            <a:off x="10451170" y="-1"/>
            <a:ext cx="1740830" cy="15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kolo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E5D5-5613-A05A-DB77-51D7E6A0D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overskrift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38E6-1574-10A1-8E5C-D25F2AC5BCE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6522" y="1570974"/>
            <a:ext cx="5181600" cy="4740925"/>
          </a:xfrm>
        </p:spPr>
        <p:txBody>
          <a:bodyPr/>
          <a:lstStyle/>
          <a:p>
            <a:pPr lvl="0"/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  <a:p>
            <a:pPr lvl="1"/>
            <a:r>
              <a:rPr lang="en-GB" err="1"/>
              <a:t>Punkt</a:t>
            </a:r>
            <a:r>
              <a:rPr lang="en-GB"/>
              <a:t> 2</a:t>
            </a:r>
          </a:p>
          <a:p>
            <a:pPr lvl="2"/>
            <a:r>
              <a:rPr lang="en-GB" err="1"/>
              <a:t>Punkt</a:t>
            </a:r>
            <a:r>
              <a:rPr lang="en-GB"/>
              <a:t> 3</a:t>
            </a:r>
          </a:p>
          <a:p>
            <a:pPr lvl="3"/>
            <a:r>
              <a:rPr lang="en-GB" err="1"/>
              <a:t>Punkt</a:t>
            </a:r>
            <a:r>
              <a:rPr lang="en-GB"/>
              <a:t> 4</a:t>
            </a:r>
          </a:p>
          <a:p>
            <a:pPr lvl="4"/>
            <a:r>
              <a:rPr lang="en-GB" err="1"/>
              <a:t>Punkt</a:t>
            </a:r>
            <a:r>
              <a:rPr lang="en-GB"/>
              <a:t> 5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91E4-BC81-87D1-91BE-1CC03D42760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50522" y="1570974"/>
            <a:ext cx="5181600" cy="4740925"/>
          </a:xfrm>
        </p:spPr>
        <p:txBody>
          <a:bodyPr/>
          <a:lstStyle/>
          <a:p>
            <a:pPr lvl="0"/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  <a:p>
            <a:pPr lvl="1"/>
            <a:r>
              <a:rPr lang="en-GB" err="1"/>
              <a:t>Punkt</a:t>
            </a:r>
            <a:r>
              <a:rPr lang="en-GB"/>
              <a:t> 2</a:t>
            </a:r>
          </a:p>
          <a:p>
            <a:pPr lvl="2"/>
            <a:r>
              <a:rPr lang="en-GB" err="1"/>
              <a:t>Punkt</a:t>
            </a:r>
            <a:r>
              <a:rPr lang="en-GB"/>
              <a:t> 3</a:t>
            </a:r>
          </a:p>
          <a:p>
            <a:pPr lvl="3"/>
            <a:r>
              <a:rPr lang="en-GB" err="1"/>
              <a:t>Punkt</a:t>
            </a:r>
            <a:r>
              <a:rPr lang="en-GB"/>
              <a:t> 4</a:t>
            </a:r>
          </a:p>
          <a:p>
            <a:pPr lvl="4"/>
            <a:r>
              <a:rPr lang="en-GB" err="1"/>
              <a:t>Punkt</a:t>
            </a:r>
            <a:r>
              <a:rPr lang="en-GB"/>
              <a:t> 5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279A0-BC0A-3FCC-6089-1D966481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F23A-3159-B9F2-1B96-A0650D8D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BDB60-76E3-F9C2-AF8F-0BF64CB3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pic>
        <p:nvPicPr>
          <p:cNvPr id="8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B7D96E98-C6E1-1341-D5EF-8D8C84813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170" y="5889758"/>
            <a:ext cx="1231338" cy="69393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DA49B06-AB28-BBBF-7E30-B8D5DCE1511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1831" r="62282" b="-1"/>
          <a:stretch/>
        </p:blipFill>
        <p:spPr>
          <a:xfrm>
            <a:off x="10451170" y="-1"/>
            <a:ext cx="1740830" cy="15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6E320-6920-1A18-13AC-ED085F0904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59974"/>
            <a:ext cx="12192000" cy="4998026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DK"/>
              <a:t>Indsæt billede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0140-BC1C-FF99-1A2E-2BE2786F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8C94-8D83-F338-A771-6D16DCA7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A8B0D-2F58-6ED9-9F47-7186BA95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E1017-9176-1DC8-C350-7BE0FF0C3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522" y="365125"/>
            <a:ext cx="10515600" cy="1325563"/>
          </a:xfrm>
        </p:spPr>
        <p:txBody>
          <a:bodyPr/>
          <a:lstStyle/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overskrift</a:t>
            </a:r>
            <a:endParaRPr lang="en-DK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8A7124-8399-33DF-F74D-A82D1C4B010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" t="51831" r="62282" b="-1"/>
          <a:stretch/>
        </p:blipFill>
        <p:spPr>
          <a:xfrm>
            <a:off x="10451170" y="-1"/>
            <a:ext cx="1740830" cy="15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6E320-6920-1A18-13AC-ED085F0904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2000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DK"/>
              <a:t>Indsæt billede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0140-BC1C-FF99-1A2E-2BE2786F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8C94-8D83-F338-A771-6D16DCA7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A8B0D-2F58-6ED9-9F47-7186BA95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02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6E320-6920-1A18-13AC-ED085F0904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50306" y="567159"/>
            <a:ext cx="6900010" cy="516555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billlede</a:t>
            </a:r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A4E09-3FB1-DFC0-45FD-32DA92172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522" y="46604"/>
            <a:ext cx="4114801" cy="14928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overskrift</a:t>
            </a:r>
            <a:r>
              <a:rPr lang="en-GB"/>
              <a:t> her gerne </a:t>
            </a:r>
            <a:r>
              <a:rPr lang="en-GB" err="1"/>
              <a:t>i</a:t>
            </a:r>
            <a:r>
              <a:rPr lang="en-GB"/>
              <a:t> 2 </a:t>
            </a:r>
            <a:r>
              <a:rPr lang="en-GB" err="1"/>
              <a:t>linjer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AB8AB-FE4E-608E-1364-70F6F96EAE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6522" y="1782501"/>
            <a:ext cx="3932237" cy="3950211"/>
          </a:xfrm>
        </p:spPr>
        <p:txBody>
          <a:bodyPr/>
          <a:lstStyle>
            <a:lvl1pPr marL="0" indent="-213750">
              <a:buFont typeface="System Font Regular"/>
              <a:buChar char="–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0140-BC1C-FF99-1A2E-2BE2786F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4CE9-09F2-EC4D-A338-CE214197F4C7}" type="datetimeFigureOut">
              <a:rPr lang="en-DK" smtClean="0"/>
              <a:t>05/26/2026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8C94-8D83-F338-A771-6D16DCA7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A8B0D-2F58-6ED9-9F47-7186BA95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0497-18E7-E742-9F64-82B74D6FBC65}" type="slidenum">
              <a:rPr lang="en-DK" smtClean="0"/>
              <a:t>‹#›</a:t>
            </a:fld>
            <a:endParaRPr lang="en-DK"/>
          </a:p>
        </p:txBody>
      </p:sp>
      <p:pic>
        <p:nvPicPr>
          <p:cNvPr id="8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AACEEEE-8F7A-0752-6A41-C59500C12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1170" y="5889758"/>
            <a:ext cx="1231338" cy="6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9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30894-455D-A6DB-C03C-93DF09A6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2" y="462980"/>
            <a:ext cx="10515600" cy="973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ændre</a:t>
            </a:r>
            <a:r>
              <a:rPr lang="en-GB"/>
              <a:t> </a:t>
            </a:r>
            <a:r>
              <a:rPr lang="en-GB" err="1"/>
              <a:t>rubrik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E2C9-B1DA-8155-F070-3AFCA390B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22" y="1570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02C9-5744-5236-FE9F-5274A547D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522" y="7057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lmarai Light" pitchFamily="2" charset="-78"/>
                <a:cs typeface="Almarai Light" pitchFamily="2" charset="-78"/>
              </a:defRPr>
            </a:lvl1pPr>
          </a:lstStyle>
          <a:p>
            <a:fld id="{76CA4CE9-09F2-EC4D-A338-CE214197F4C7}" type="datetimeFigureOut">
              <a:rPr lang="en-DK" smtClean="0"/>
              <a:pPr/>
              <a:t>05/26/2026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47DA-EB78-49AF-86C8-8C164CDE4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70573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2"/>
                </a:solidFill>
                <a:latin typeface="Almarai Light" pitchFamily="2" charset="-78"/>
                <a:cs typeface="Almarai Light" pitchFamily="2" charset="-78"/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C98E-E151-980B-79DB-72DE249E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7057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Almarai Light" pitchFamily="2" charset="-78"/>
                <a:cs typeface="Almarai Light" pitchFamily="2" charset="-78"/>
              </a:defRPr>
            </a:lvl1pPr>
          </a:lstStyle>
          <a:p>
            <a:fld id="{09A60497-18E7-E742-9F64-82B74D6FBC65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535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62" r:id="rId4"/>
    <p:sldLayoutId id="2147483666" r:id="rId5"/>
    <p:sldLayoutId id="2147483664" r:id="rId6"/>
    <p:sldLayoutId id="2147483673" r:id="rId7"/>
    <p:sldLayoutId id="2147483674" r:id="rId8"/>
    <p:sldLayoutId id="2147483669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Almarai ExtraBold" pitchFamily="2" charset="-78"/>
          <a:ea typeface="+mj-ea"/>
          <a:cs typeface="Almarai ExtraBold" pitchFamily="2" charset="-78"/>
        </a:defRPr>
      </a:lvl1pPr>
    </p:titleStyle>
    <p:bodyStyle>
      <a:lvl1pPr marL="228600" indent="-252000" algn="l" defTabSz="914400" rtl="0" eaLnBrk="1" latinLnBrk="0" hangingPunct="1">
        <a:lnSpc>
          <a:spcPct val="105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accent2"/>
          </a:solidFill>
          <a:latin typeface="Almarai Light" pitchFamily="2" charset="-78"/>
          <a:ea typeface="+mn-ea"/>
          <a:cs typeface="Almarai Light" pitchFamily="2" charset="-78"/>
        </a:defRPr>
      </a:lvl1pPr>
      <a:lvl2pPr marL="685800" indent="-252000" algn="l" defTabSz="914400" rtl="0" eaLnBrk="1" latinLnBrk="0" hangingPunct="1">
        <a:lnSpc>
          <a:spcPct val="105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accent2"/>
          </a:solidFill>
          <a:latin typeface="Almarai Light" pitchFamily="2" charset="-78"/>
          <a:ea typeface="+mn-ea"/>
          <a:cs typeface="Almarai Light" pitchFamily="2" charset="-78"/>
        </a:defRPr>
      </a:lvl2pPr>
      <a:lvl3pPr marL="1143000" indent="-252000" algn="l" defTabSz="914400" rtl="0" eaLnBrk="1" latinLnBrk="0" hangingPunct="1">
        <a:lnSpc>
          <a:spcPct val="105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accent2"/>
          </a:solidFill>
          <a:latin typeface="Almarai Light" pitchFamily="2" charset="-78"/>
          <a:ea typeface="+mn-ea"/>
          <a:cs typeface="Almarai Light" pitchFamily="2" charset="-78"/>
        </a:defRPr>
      </a:lvl3pPr>
      <a:lvl4pPr marL="1600200" indent="-252000" algn="l" defTabSz="914400" rtl="0" eaLnBrk="1" latinLnBrk="0" hangingPunct="1">
        <a:lnSpc>
          <a:spcPct val="105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accent2"/>
          </a:solidFill>
          <a:latin typeface="Almarai Light" pitchFamily="2" charset="-78"/>
          <a:ea typeface="+mn-ea"/>
          <a:cs typeface="Almarai Light" pitchFamily="2" charset="-78"/>
        </a:defRPr>
      </a:lvl4pPr>
      <a:lvl5pPr marL="2057400" indent="-252000" algn="l" defTabSz="914400" rtl="0" eaLnBrk="1" latinLnBrk="0" hangingPunct="1">
        <a:lnSpc>
          <a:spcPct val="105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accent2"/>
          </a:solidFill>
          <a:latin typeface="Almarai Light" pitchFamily="2" charset="-78"/>
          <a:ea typeface="+mn-ea"/>
          <a:cs typeface="Almarai 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jsechefen.dk/shanghai-worldskills-2026/" TargetMode="External"/><Relationship Id="rId2" Type="http://schemas.openxmlformats.org/officeDocument/2006/relationships/hyperlink" Target="mailto:kirsten@rejsechefen.d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CE0D-7462-A34B-4937-FC00DA83E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118 dage tilbage til</a:t>
            </a:r>
            <a:br>
              <a:rPr lang="da-DK"/>
            </a:br>
            <a:r>
              <a:rPr lang="da-DK"/>
              <a:t>WSC Shanghai 2026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36C24-215F-7513-F9F3-C3ACAC7F0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Møde med </a:t>
            </a:r>
            <a:r>
              <a:rPr lang="da-DK" err="1"/>
              <a:t>SkillsDenmark</a:t>
            </a:r>
            <a:r>
              <a:rPr lang="da-DK"/>
              <a:t>, Eksperter og trænere</a:t>
            </a:r>
          </a:p>
          <a:p>
            <a:r>
              <a:rPr lang="da-DK"/>
              <a:t>26.05.26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92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4CF10-4ADA-1D42-A0C8-8CC59E24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Almarai ExtraBold"/>
                <a:cs typeface="Almarai ExtraBold"/>
              </a:rPr>
              <a:t>Access Programme og status på Member Area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501E9E-1B36-4642-1DF7-ABE33C93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b="1">
                <a:latin typeface="Almarai Light"/>
                <a:cs typeface="Almarai Light"/>
              </a:rPr>
              <a:t>Experter..</a:t>
            </a:r>
          </a:p>
          <a:p>
            <a:pPr marL="0" indent="0">
              <a:buNone/>
            </a:pPr>
            <a:r>
              <a:rPr lang="da-DK" b="1">
                <a:latin typeface="Almarai Light"/>
                <a:cs typeface="Almarai Light"/>
              </a:rPr>
              <a:t>Nye Experter..</a:t>
            </a:r>
          </a:p>
          <a:p>
            <a:pPr marL="0" indent="0">
              <a:buNone/>
            </a:pPr>
            <a:r>
              <a:rPr lang="da-DK" b="1">
                <a:latin typeface="Almarai Light"/>
                <a:cs typeface="Almarai Light"/>
              </a:rPr>
              <a:t>Deltagere..</a:t>
            </a:r>
            <a:endParaRPr lang="da-DK" b="1"/>
          </a:p>
        </p:txBody>
      </p:sp>
    </p:spTree>
    <p:extLst>
      <p:ext uri="{BB962C8B-B14F-4D97-AF65-F5344CB8AC3E}">
        <p14:creationId xmlns:p14="http://schemas.microsoft.com/office/powerpoint/2010/main" val="354324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C5690-0A87-BCF3-2287-A4AF3605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Forberedelse og Træningsplaner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B37746-CDB7-A497-50E5-FA6BBDE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>
                <a:latin typeface="Almarai Light"/>
                <a:cs typeface="Almarai Light"/>
              </a:rPr>
              <a:t>Træningsplaner..</a:t>
            </a:r>
          </a:p>
          <a:p>
            <a:pPr marL="0" indent="0">
              <a:buNone/>
            </a:pPr>
            <a:r>
              <a:rPr lang="da-DK">
                <a:latin typeface="Almarai Light"/>
                <a:cs typeface="Almarai Light"/>
              </a:rPr>
              <a:t>Informationsdeling: expertens ansvar</a:t>
            </a:r>
          </a:p>
          <a:p>
            <a:pPr marL="0" indent="0">
              <a:buNone/>
            </a:pPr>
            <a:r>
              <a:rPr lang="da-DK">
                <a:latin typeface="Almarai Light"/>
                <a:cs typeface="Almarai Light"/>
              </a:rPr>
              <a:t>Leverer standarter til træningen.</a:t>
            </a:r>
          </a:p>
          <a:p>
            <a:pPr marL="0" indent="0">
              <a:buNone/>
            </a:pPr>
            <a:r>
              <a:rPr lang="da-DK">
                <a:latin typeface="Almarai Light"/>
                <a:cs typeface="Almarai Light"/>
              </a:rPr>
              <a:t>Engelsk niveau</a:t>
            </a:r>
          </a:p>
          <a:p>
            <a:pPr marL="0" indent="0">
              <a:buNone/>
            </a:pPr>
            <a:endParaRPr lang="da-DK">
              <a:latin typeface="Almarai Light"/>
              <a:cs typeface="Almara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141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02D8E-F503-B163-FDCD-31528911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Forum/Skills Management plan-</a:t>
            </a:r>
            <a:r>
              <a:rPr lang="da-DK" err="1"/>
              <a:t>Infrastructure</a:t>
            </a:r>
            <a:r>
              <a:rPr lang="da-DK"/>
              <a:t> list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D5C028-D9A4-851B-FE64-042D4C5E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err="1"/>
              <a:t>Skill</a:t>
            </a:r>
            <a:r>
              <a:rPr lang="da-DK"/>
              <a:t> management plan</a:t>
            </a:r>
          </a:p>
          <a:p>
            <a:pPr lvl="1"/>
            <a:r>
              <a:rPr lang="da-DK"/>
              <a:t>Workshop layout</a:t>
            </a:r>
          </a:p>
          <a:p>
            <a:r>
              <a:rPr lang="da-DK" err="1"/>
              <a:t>Infrastructure</a:t>
            </a:r>
            <a:r>
              <a:rPr lang="da-DK"/>
              <a:t> list</a:t>
            </a:r>
          </a:p>
          <a:p>
            <a:pPr lvl="1"/>
            <a:r>
              <a:rPr lang="da-DK"/>
              <a:t>Status på items</a:t>
            </a:r>
          </a:p>
          <a:p>
            <a:pPr lvl="1"/>
            <a:r>
              <a:rPr lang="da-DK"/>
              <a:t>Se mere på IL</a:t>
            </a:r>
          </a:p>
          <a:p>
            <a:r>
              <a:rPr lang="da-DK"/>
              <a:t>Aktivitet på forum</a:t>
            </a:r>
          </a:p>
          <a:p>
            <a:r>
              <a:rPr lang="da-DK"/>
              <a:t>Afstemning på forum</a:t>
            </a:r>
          </a:p>
          <a:p>
            <a:pPr lvl="1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9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8838B-1CA7-5D44-0FAE-C0BF6A95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ERASMUS+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3503A5-44A8-0B9B-50B0-7F2648B4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251460"/>
            <a:r>
              <a:rPr lang="da-DK">
                <a:latin typeface="Almarai Light"/>
                <a:cs typeface="Almarai Light"/>
              </a:rPr>
              <a:t>Ansøgne midler hos SkillsDenmark</a:t>
            </a:r>
          </a:p>
          <a:p>
            <a:pPr indent="-251460"/>
            <a:r>
              <a:rPr lang="da-DK">
                <a:latin typeface="Almarai Light"/>
                <a:cs typeface="Almarai Light"/>
              </a:rPr>
              <a:t>Betingelser for at søge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384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C0756-04EE-0931-A953-4B6AEE28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Eksperters rejseforhold 	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B3A4E3-3A77-3665-8969-397CAD53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da-DK" b="1">
                <a:latin typeface="Almarai Light"/>
                <a:cs typeface="Almarai Light"/>
              </a:rPr>
              <a:t>16.09.26 kl. 14.20</a:t>
            </a:r>
            <a:r>
              <a:rPr lang="da-DK">
                <a:latin typeface="Almarai Light"/>
                <a:cs typeface="Almarai Light"/>
              </a:rPr>
              <a:t>: Mødetid CPH lufthavn, Terminal 2</a:t>
            </a:r>
          </a:p>
          <a:p>
            <a:pPr indent="-251460"/>
            <a:r>
              <a:rPr lang="da-DK" b="1"/>
              <a:t>16.09.26 kl. 17.20</a:t>
            </a:r>
            <a:r>
              <a:rPr lang="da-DK"/>
              <a:t>: Afgang CPH Lufthavn</a:t>
            </a:r>
          </a:p>
          <a:p>
            <a:pPr indent="-251460"/>
            <a:r>
              <a:rPr lang="da-DK">
                <a:latin typeface="Almarai Light"/>
                <a:cs typeface="Almarai Light"/>
              </a:rPr>
              <a:t>Mellemlanding i München (3.20 t)</a:t>
            </a:r>
            <a:endParaRPr lang="da-DK"/>
          </a:p>
          <a:p>
            <a:pPr indent="-251460"/>
            <a:r>
              <a:rPr lang="da-DK" b="1"/>
              <a:t>17.09 kl. 15.50: </a:t>
            </a:r>
            <a:r>
              <a:rPr lang="da-DK"/>
              <a:t>Ankomst i Shanghai (PVG) -&gt; intet program resten af dagen</a:t>
            </a:r>
          </a:p>
          <a:p>
            <a:pPr indent="-251460"/>
            <a:r>
              <a:rPr lang="da-DK"/>
              <a:t>WSC Shanghai står for lufthavnstransfer til hotellet</a:t>
            </a:r>
          </a:p>
          <a:p>
            <a:pPr indent="-251460"/>
            <a:r>
              <a:rPr lang="da-DK"/>
              <a:t>WhatsApp-gruppe </a:t>
            </a:r>
          </a:p>
        </p:txBody>
      </p:sp>
    </p:spTree>
    <p:extLst>
      <p:ext uri="{BB962C8B-B14F-4D97-AF65-F5344CB8AC3E}">
        <p14:creationId xmlns:p14="http://schemas.microsoft.com/office/powerpoint/2010/main" val="419437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A3BD16-8857-A7B8-6F0E-47CE9703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Eksperters Hotel og Pakke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E89DFA7-BC7C-93F9-05BE-6D7CA808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2" y="1436038"/>
            <a:ext cx="6230219" cy="3658111"/>
          </a:xfrm>
          <a:prstGeom prst="rect">
            <a:avLst/>
          </a:prstGeom>
        </p:spPr>
      </p:pic>
      <p:pic>
        <p:nvPicPr>
          <p:cNvPr id="1026" name="Picture 2" descr="HOLIDAY INN SHANGHAI HONGQIAO WEST BY IHG - Updated 2026 Prices &amp; Hotel  Reviews (China)">
            <a:extLst>
              <a:ext uri="{FF2B5EF4-FFF2-40B4-BE49-F238E27FC236}">
                <a16:creationId xmlns:a16="http://schemas.microsoft.com/office/drawing/2014/main" id="{FDBA6305-1127-032F-7369-8FA8C274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6" y="1314807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iday Inn Shanghai Hongqiao West by IHG, Qingpu (updated prices 2026)">
            <a:extLst>
              <a:ext uri="{FF2B5EF4-FFF2-40B4-BE49-F238E27FC236}">
                <a16:creationId xmlns:a16="http://schemas.microsoft.com/office/drawing/2014/main" id="{84BA454F-130E-CD23-1085-90CBC3FC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25" y="3928705"/>
            <a:ext cx="4097547" cy="273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ACC83CE-B6A9-BB70-7602-BF8BFE966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322" y="5172591"/>
            <a:ext cx="5673731" cy="9730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51460"/>
            <a:r>
              <a:rPr lang="da-DK" sz="2000"/>
              <a:t>Bemærk: Eksperter står selv for aftensmad</a:t>
            </a:r>
          </a:p>
          <a:p>
            <a:pPr indent="-251460"/>
            <a:r>
              <a:rPr lang="da-DK" sz="2000"/>
              <a:t>WhatsApp-gruppe </a:t>
            </a:r>
          </a:p>
        </p:txBody>
      </p:sp>
    </p:spTree>
    <p:extLst>
      <p:ext uri="{BB962C8B-B14F-4D97-AF65-F5344CB8AC3E}">
        <p14:creationId xmlns:p14="http://schemas.microsoft.com/office/powerpoint/2010/main" val="157435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5DA87E-9EFA-48F6-C0F4-69D41E53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Almarai ExtraBold"/>
                <a:cs typeface="Almarai ExtraBold"/>
              </a:rPr>
              <a:t>Trænere og andre der rejser med Rejsechefen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773178-FC88-7675-ED20-2136693F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Bemærk sidste tilmelding var 22.05.26. Kontakt Kirsten Madsen, </a:t>
            </a:r>
            <a:r>
              <a:rPr lang="da-DK">
                <a:hlinkClick r:id="rId2"/>
              </a:rPr>
              <a:t>kirsten@rejsechefen.dk</a:t>
            </a:r>
            <a:r>
              <a:rPr lang="da-DK"/>
              <a:t> </a:t>
            </a:r>
          </a:p>
          <a:p>
            <a:r>
              <a:rPr lang="da-DK">
                <a:hlinkClick r:id="rId3"/>
              </a:rPr>
              <a:t>https://rejsechefen.dk/shanghai-worldskills-2026/</a:t>
            </a:r>
            <a:r>
              <a:rPr lang="da-DK"/>
              <a:t> </a:t>
            </a:r>
          </a:p>
          <a:p>
            <a:r>
              <a:rPr lang="da-DK" err="1"/>
              <a:t>Swissotel</a:t>
            </a:r>
            <a:r>
              <a:rPr lang="da-DK"/>
              <a:t> Grand Shanghai </a:t>
            </a:r>
          </a:p>
          <a:p>
            <a:r>
              <a:rPr lang="da-DK"/>
              <a:t>Transport er eget ansvar</a:t>
            </a:r>
          </a:p>
          <a:p>
            <a:r>
              <a:rPr lang="da-DK"/>
              <a:t>Supporter WhatApp-gruppe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3718F48-5D9C-0CE0-1DA1-719C938C39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049" b="28570"/>
          <a:stretch>
            <a:fillRect/>
          </a:stretch>
        </p:blipFill>
        <p:spPr>
          <a:xfrm>
            <a:off x="4618654" y="3049099"/>
            <a:ext cx="5829322" cy="3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9D87-2D35-61C1-C6C9-905ACF1A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D711-649E-E016-337B-B9021AAD7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Tak for i dag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38C2E-9E59-C93A-E13A-B03C6FC14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Møde med </a:t>
            </a:r>
            <a:r>
              <a:rPr lang="da-DK" err="1"/>
              <a:t>SkillsDenmark</a:t>
            </a:r>
            <a:r>
              <a:rPr lang="da-DK"/>
              <a:t>, Eksperter og trænere</a:t>
            </a:r>
          </a:p>
          <a:p>
            <a:r>
              <a:rPr lang="da-DK"/>
              <a:t>26.05.26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36869446"/>
      </p:ext>
    </p:extLst>
  </p:cSld>
  <p:clrMapOvr>
    <a:masterClrMapping/>
  </p:clrMapOvr>
</p:sld>
</file>

<file path=ppt/theme/theme1.xml><?xml version="1.0" encoding="utf-8"?>
<a:theme xmlns:a="http://schemas.openxmlformats.org/drawingml/2006/main" name="DM i Skills">
  <a:themeElements>
    <a:clrScheme name="SkillsDenmark">
      <a:dk1>
        <a:srgbClr val="C1171D"/>
      </a:dk1>
      <a:lt1>
        <a:srgbClr val="FFFFFF"/>
      </a:lt1>
      <a:dk2>
        <a:srgbClr val="2F2458"/>
      </a:dk2>
      <a:lt2>
        <a:srgbClr val="E9ECE8"/>
      </a:lt2>
      <a:accent1>
        <a:srgbClr val="8C171D"/>
      </a:accent1>
      <a:accent2>
        <a:srgbClr val="202043"/>
      </a:accent2>
      <a:accent3>
        <a:srgbClr val="11369B"/>
      </a:accent3>
      <a:accent4>
        <a:srgbClr val="052C61"/>
      </a:accent4>
      <a:accent5>
        <a:srgbClr val="3E63ED"/>
      </a:accent5>
      <a:accent6>
        <a:srgbClr val="2F49B2"/>
      </a:accent6>
      <a:hlink>
        <a:srgbClr val="3E63ED"/>
      </a:hlink>
      <a:folHlink>
        <a:srgbClr val="8C17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173F7EFD-D745-6046-AFDC-E486E4A7E00D}" vid="{FB9DC7C5-A03C-DB4D-BFC9-630A84988C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708028AAEA2E48B4A53D55BD624A39" ma:contentTypeVersion="3" ma:contentTypeDescription="Opret et nyt dokument." ma:contentTypeScope="" ma:versionID="eabf6286efe37e19c28282d9ecff528f">
  <xsd:schema xmlns:xsd="http://www.w3.org/2001/XMLSchema" xmlns:xs="http://www.w3.org/2001/XMLSchema" xmlns:p="http://schemas.microsoft.com/office/2006/metadata/properties" xmlns:ns2="283c281e-1fee-4c7d-938f-42e833c7208d" targetNamespace="http://schemas.microsoft.com/office/2006/metadata/properties" ma:root="true" ma:fieldsID="3c31b48dfd98d27af574e9e6d9d24a62" ns2:_="">
    <xsd:import namespace="283c281e-1fee-4c7d-938f-42e833c72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c281e-1fee-4c7d-938f-42e833c720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96F223-CD0A-4D70-8016-436E9130AB87}">
  <ds:schemaRefs>
    <ds:schemaRef ds:uri="283c281e-1fee-4c7d-938f-42e833c720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CA2F01-E775-400A-99D7-2AF9C15B0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9BC68-8986-498F-9EB3-15BD524F5E88}">
  <ds:schemaRefs>
    <ds:schemaRef ds:uri="283c281e-1fee-4c7d-938f-42e833c720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SkilllsDenmark_PPT_Skabelon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DM i Skills</vt:lpstr>
      <vt:lpstr>118 dage tilbage til WSC Shanghai 2026</vt:lpstr>
      <vt:lpstr>Access Programme og status på Member Area</vt:lpstr>
      <vt:lpstr>Forberedelse og Træningsplaner</vt:lpstr>
      <vt:lpstr>Forum/Skills Management plan-Infrastructure list </vt:lpstr>
      <vt:lpstr>ERASMUS+</vt:lpstr>
      <vt:lpstr>Eksperters rejseforhold   </vt:lpstr>
      <vt:lpstr>Eksperters Hotel og Pakke </vt:lpstr>
      <vt:lpstr>Trænere og andre der rejser med Rejsechefen</vt:lpstr>
      <vt:lpstr>Tak for i dag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Emilie Silke Rasmussen</dc:creator>
  <cp:keywords/>
  <dc:description/>
  <cp:revision>1</cp:revision>
  <dcterms:created xsi:type="dcterms:W3CDTF">2026-05-26T11:25:32Z</dcterms:created>
  <dcterms:modified xsi:type="dcterms:W3CDTF">2026-05-26T12:52:47Z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0x0101002D708028AAEA2E48B4A53D55BD624A39</vt:lpwstr>
  </property>
</Properties>
</file>