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sldIdLst>
    <p:sldId id="256" r:id="rId5"/>
    <p:sldId id="268" r:id="rId6"/>
    <p:sldId id="270" r:id="rId7"/>
    <p:sldId id="271" r:id="rId8"/>
    <p:sldId id="272" r:id="rId9"/>
    <p:sldId id="273" r:id="rId10"/>
    <p:sldId id="269" r:id="rId11"/>
    <p:sldId id="259" r:id="rId12"/>
    <p:sldId id="274" r:id="rId13"/>
    <p:sldId id="267" r:id="rId14"/>
  </p:sldIdLst>
  <p:sldSz cx="12192000" cy="6858000"/>
  <p:notesSz cx="6858000" cy="9144000"/>
  <p:embeddedFontLst>
    <p:embeddedFont>
      <p:font typeface="Almarai" pitchFamily="2" charset="-78"/>
      <p:regular r:id="rId15"/>
    </p:embeddedFont>
    <p:embeddedFont>
      <p:font typeface="Almarai ExtraBold" pitchFamily="2" charset="-78"/>
      <p:bold r:id="rId16"/>
    </p:embeddedFont>
    <p:embeddedFont>
      <p:font typeface="Almarai Light" pitchFamily="2" charset="-78"/>
      <p:regular r:id="rId17"/>
    </p:embeddedFont>
  </p:embeddedFontLst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458"/>
    <a:srgbClr val="D5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CD991-02A3-4FA2-A332-A901534FDC98}" v="2" dt="2026-06-01T12:01:45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per Bøgelund" userId="270caa01-3be4-4f6a-be0b-e0581abc23df" providerId="ADAL" clId="{6D48B414-BDD9-4636-B1EE-3FB8656DE5DF}"/>
    <pc:docChg chg="custSel delSld modSld sldOrd">
      <pc:chgData name="Kasper Bøgelund" userId="270caa01-3be4-4f6a-be0b-e0581abc23df" providerId="ADAL" clId="{6D48B414-BDD9-4636-B1EE-3FB8656DE5DF}" dt="2026-05-26T12:39:54.401" v="231" actId="20577"/>
      <pc:docMkLst>
        <pc:docMk/>
      </pc:docMkLst>
    </pc:docChg>
  </pc:docChgLst>
  <pc:docChgLst>
    <pc:chgData name="Jens Søndergaard Hansen" userId="S::jsh@skillsdenmark.dk::1a36b2ba-4f08-4931-95ab-6d615be083cd" providerId="AD" clId="Web-{1E95814E-6242-6D71-0AF8-B57ED0E64950}"/>
    <pc:docChg chg="modSld sldOrd">
      <pc:chgData name="Jens Søndergaard Hansen" userId="S::jsh@skillsdenmark.dk::1a36b2ba-4f08-4931-95ab-6d615be083cd" providerId="AD" clId="Web-{1E95814E-6242-6D71-0AF8-B57ED0E64950}" dt="2026-05-26T12:52:05.494" v="205" actId="20577"/>
      <pc:docMkLst>
        <pc:docMk/>
      </pc:docMkLst>
      <pc:sldChg chg="modSp">
        <pc:chgData name="Jens Søndergaard Hansen" userId="S::jsh@skillsdenmark.dk::1a36b2ba-4f08-4931-95ab-6d615be083cd" providerId="AD" clId="Web-{1E95814E-6242-6D71-0AF8-B57ED0E64950}" dt="2026-05-26T12:48:20.758" v="165" actId="20577"/>
        <pc:sldMkLst>
          <pc:docMk/>
          <pc:sldMk cId="1842873616" sldId="259"/>
        </pc:sldMkLst>
        <pc:spChg chg="mod">
          <ac:chgData name="Jens Søndergaard Hansen" userId="S::jsh@skillsdenmark.dk::1a36b2ba-4f08-4931-95ab-6d615be083cd" providerId="AD" clId="Web-{1E95814E-6242-6D71-0AF8-B57ED0E64950}" dt="2026-05-26T12:48:20.758" v="165" actId="20577"/>
          <ac:spMkLst>
            <pc:docMk/>
            <pc:sldMk cId="1842873616" sldId="259"/>
            <ac:spMk id="3" creationId="{DA5DA87E-9EFA-48F6-C0F4-69D41E535364}"/>
          </ac:spMkLst>
        </pc:spChg>
      </pc:sldChg>
    </pc:docChg>
  </pc:docChgLst>
  <pc:docChgLst>
    <pc:chgData name="Emilie Silke Rasmussen" userId="5566604c-358a-49c0-a259-e30cde4863ef" providerId="ADAL" clId="{62766AF2-E8FE-42D6-89E6-690BA1D196A9}"/>
    <pc:docChg chg="undo custSel addSld delSld modSld sldOrd">
      <pc:chgData name="Emilie Silke Rasmussen" userId="5566604c-358a-49c0-a259-e30cde4863ef" providerId="ADAL" clId="{62766AF2-E8FE-42D6-89E6-690BA1D196A9}" dt="2026-06-01T12:23:57.503" v="2845" actId="20577"/>
      <pc:docMkLst>
        <pc:docMk/>
      </pc:docMkLst>
      <pc:sldChg chg="modSp mod">
        <pc:chgData name="Emilie Silke Rasmussen" userId="5566604c-358a-49c0-a259-e30cde4863ef" providerId="ADAL" clId="{62766AF2-E8FE-42D6-89E6-690BA1D196A9}" dt="2026-06-01T11:48:24.659" v="1848" actId="20577"/>
        <pc:sldMkLst>
          <pc:docMk/>
          <pc:sldMk cId="199288550" sldId="256"/>
        </pc:sldMkLst>
        <pc:spChg chg="mod">
          <ac:chgData name="Emilie Silke Rasmussen" userId="5566604c-358a-49c0-a259-e30cde4863ef" providerId="ADAL" clId="{62766AF2-E8FE-42D6-89E6-690BA1D196A9}" dt="2026-06-01T11:48:17.438" v="1838" actId="20577"/>
          <ac:spMkLst>
            <pc:docMk/>
            <pc:sldMk cId="199288550" sldId="256"/>
            <ac:spMk id="2" creationId="{746ACE0D-7462-A34B-4937-FC00DA83ED61}"/>
          </ac:spMkLst>
        </pc:spChg>
        <pc:spChg chg="mod">
          <ac:chgData name="Emilie Silke Rasmussen" userId="5566604c-358a-49c0-a259-e30cde4863ef" providerId="ADAL" clId="{62766AF2-E8FE-42D6-89E6-690BA1D196A9}" dt="2026-06-01T11:48:24.659" v="1848" actId="20577"/>
          <ac:spMkLst>
            <pc:docMk/>
            <pc:sldMk cId="199288550" sldId="256"/>
            <ac:spMk id="3" creationId="{E7636C24-215F-7513-F9F3-C3ACAC7F0AF1}"/>
          </ac:spMkLst>
        </pc:spChg>
      </pc:sldChg>
      <pc:sldChg chg="modSp new del mod">
        <pc:chgData name="Emilie Silke Rasmussen" userId="5566604c-358a-49c0-a259-e30cde4863ef" providerId="ADAL" clId="{62766AF2-E8FE-42D6-89E6-690BA1D196A9}" dt="2026-06-01T11:57:03.414" v="1853" actId="47"/>
        <pc:sldMkLst>
          <pc:docMk/>
          <pc:sldMk cId="4194372118" sldId="257"/>
        </pc:sldMkLst>
      </pc:sldChg>
      <pc:sldChg chg="addSp delSp modSp new del mod modClrScheme chgLayout">
        <pc:chgData name="Emilie Silke Rasmussen" userId="5566604c-358a-49c0-a259-e30cde4863ef" providerId="ADAL" clId="{62766AF2-E8FE-42D6-89E6-690BA1D196A9}" dt="2026-06-01T11:57:06.150" v="1854" actId="47"/>
        <pc:sldMkLst>
          <pc:docMk/>
          <pc:sldMk cId="1574351577" sldId="258"/>
        </pc:sldMkLst>
      </pc:sldChg>
      <pc:sldChg chg="addSp delSp modSp new mod ord modClrScheme chgLayout">
        <pc:chgData name="Emilie Silke Rasmussen" userId="5566604c-358a-49c0-a259-e30cde4863ef" providerId="ADAL" clId="{62766AF2-E8FE-42D6-89E6-690BA1D196A9}" dt="2026-06-01T12:23:57.503" v="2845" actId="20577"/>
        <pc:sldMkLst>
          <pc:docMk/>
          <pc:sldMk cId="1842873616" sldId="259"/>
        </pc:sldMkLst>
        <pc:spChg chg="mod ord">
          <ac:chgData name="Emilie Silke Rasmussen" userId="5566604c-358a-49c0-a259-e30cde4863ef" providerId="ADAL" clId="{62766AF2-E8FE-42D6-89E6-690BA1D196A9}" dt="2026-06-01T12:03:12.994" v="2470" actId="20577"/>
          <ac:spMkLst>
            <pc:docMk/>
            <pc:sldMk cId="1842873616" sldId="259"/>
            <ac:spMk id="3" creationId="{DA5DA87E-9EFA-48F6-C0F4-69D41E535364}"/>
          </ac:spMkLst>
        </pc:spChg>
        <pc:spChg chg="add mod ord">
          <ac:chgData name="Emilie Silke Rasmussen" userId="5566604c-358a-49c0-a259-e30cde4863ef" providerId="ADAL" clId="{62766AF2-E8FE-42D6-89E6-690BA1D196A9}" dt="2026-06-01T12:23:57.503" v="2845" actId="20577"/>
          <ac:spMkLst>
            <pc:docMk/>
            <pc:sldMk cId="1842873616" sldId="259"/>
            <ac:spMk id="4" creationId="{47773178-FC88-7675-ED20-2136693F9787}"/>
          </ac:spMkLst>
        </pc:spChg>
        <pc:picChg chg="add del mod modCrop">
          <ac:chgData name="Emilie Silke Rasmussen" userId="5566604c-358a-49c0-a259-e30cde4863ef" providerId="ADAL" clId="{62766AF2-E8FE-42D6-89E6-690BA1D196A9}" dt="2026-06-01T11:57:33.661" v="1876" actId="478"/>
          <ac:picMkLst>
            <pc:docMk/>
            <pc:sldMk cId="1842873616" sldId="259"/>
            <ac:picMk id="7" creationId="{13718F48-5D9C-0CE0-1DA1-719C938C397D}"/>
          </ac:picMkLst>
        </pc:picChg>
      </pc:sldChg>
      <pc:sldChg chg="modSp new del mod">
        <pc:chgData name="Emilie Silke Rasmussen" userId="5566604c-358a-49c0-a259-e30cde4863ef" providerId="ADAL" clId="{62766AF2-E8FE-42D6-89E6-690BA1D196A9}" dt="2026-06-01T11:48:31.001" v="1849" actId="47"/>
        <pc:sldMkLst>
          <pc:docMk/>
          <pc:sldMk cId="3543244566" sldId="262"/>
        </pc:sldMkLst>
      </pc:sldChg>
      <pc:sldChg chg="modSp new del mod">
        <pc:chgData name="Emilie Silke Rasmussen" userId="5566604c-358a-49c0-a259-e30cde4863ef" providerId="ADAL" clId="{62766AF2-E8FE-42D6-89E6-690BA1D196A9}" dt="2026-06-01T11:56:57.395" v="1851" actId="47"/>
        <pc:sldMkLst>
          <pc:docMk/>
          <pc:sldMk cId="3839937962" sldId="263"/>
        </pc:sldMkLst>
      </pc:sldChg>
      <pc:sldChg chg="modSp new del mod">
        <pc:chgData name="Emilie Silke Rasmussen" userId="5566604c-358a-49c0-a259-e30cde4863ef" providerId="ADAL" clId="{62766AF2-E8FE-42D6-89E6-690BA1D196A9}" dt="2026-06-01T11:56:52.866" v="1850" actId="47"/>
        <pc:sldMkLst>
          <pc:docMk/>
          <pc:sldMk cId="1911415493" sldId="264"/>
        </pc:sldMkLst>
      </pc:sldChg>
      <pc:sldChg chg="modSp new del mod">
        <pc:chgData name="Emilie Silke Rasmussen" userId="5566604c-358a-49c0-a259-e30cde4863ef" providerId="ADAL" clId="{62766AF2-E8FE-42D6-89E6-690BA1D196A9}" dt="2026-06-01T11:57:00.207" v="1852" actId="47"/>
        <pc:sldMkLst>
          <pc:docMk/>
          <pc:sldMk cId="863846755" sldId="266"/>
        </pc:sldMkLst>
      </pc:sldChg>
      <pc:sldChg chg="modSp add mod ord">
        <pc:chgData name="Emilie Silke Rasmussen" userId="5566604c-358a-49c0-a259-e30cde4863ef" providerId="ADAL" clId="{62766AF2-E8FE-42D6-89E6-690BA1D196A9}" dt="2026-06-01T12:23:11.254" v="2778" actId="20577"/>
        <pc:sldMkLst>
          <pc:docMk/>
          <pc:sldMk cId="2436869446" sldId="267"/>
        </pc:sldMkLst>
        <pc:spChg chg="mod">
          <ac:chgData name="Emilie Silke Rasmussen" userId="5566604c-358a-49c0-a259-e30cde4863ef" providerId="ADAL" clId="{62766AF2-E8FE-42D6-89E6-690BA1D196A9}" dt="2026-05-26T12:20:26.109" v="1559" actId="20577"/>
          <ac:spMkLst>
            <pc:docMk/>
            <pc:sldMk cId="2436869446" sldId="267"/>
            <ac:spMk id="2" creationId="{B629D711-649E-E016-337B-B9021AAD7439}"/>
          </ac:spMkLst>
        </pc:spChg>
        <pc:spChg chg="mod">
          <ac:chgData name="Emilie Silke Rasmussen" userId="5566604c-358a-49c0-a259-e30cde4863ef" providerId="ADAL" clId="{62766AF2-E8FE-42D6-89E6-690BA1D196A9}" dt="2026-06-01T12:23:11.254" v="2778" actId="20577"/>
          <ac:spMkLst>
            <pc:docMk/>
            <pc:sldMk cId="2436869446" sldId="267"/>
            <ac:spMk id="3" creationId="{C2F38C2E-9E59-C93A-E13A-B03C6FC1436F}"/>
          </ac:spMkLst>
        </pc:spChg>
      </pc:sldChg>
      <pc:sldChg chg="modSp add mod">
        <pc:chgData name="Emilie Silke Rasmussen" userId="5566604c-358a-49c0-a259-e30cde4863ef" providerId="ADAL" clId="{62766AF2-E8FE-42D6-89E6-690BA1D196A9}" dt="2026-06-01T12:19:38.272" v="2768" actId="20577"/>
        <pc:sldMkLst>
          <pc:docMk/>
          <pc:sldMk cId="1852955321" sldId="268"/>
        </pc:sldMkLst>
        <pc:spChg chg="mod">
          <ac:chgData name="Emilie Silke Rasmussen" userId="5566604c-358a-49c0-a259-e30cde4863ef" providerId="ADAL" clId="{62766AF2-E8FE-42D6-89E6-690BA1D196A9}" dt="2026-06-01T12:03:51.456" v="2481" actId="20577"/>
          <ac:spMkLst>
            <pc:docMk/>
            <pc:sldMk cId="1852955321" sldId="268"/>
            <ac:spMk id="3" creationId="{2FB4BFB8-4360-678A-EAB4-A799AFC632B9}"/>
          </ac:spMkLst>
        </pc:spChg>
        <pc:spChg chg="mod">
          <ac:chgData name="Emilie Silke Rasmussen" userId="5566604c-358a-49c0-a259-e30cde4863ef" providerId="ADAL" clId="{62766AF2-E8FE-42D6-89E6-690BA1D196A9}" dt="2026-06-01T12:19:38.272" v="2768" actId="20577"/>
          <ac:spMkLst>
            <pc:docMk/>
            <pc:sldMk cId="1852955321" sldId="268"/>
            <ac:spMk id="4" creationId="{E801661C-3F2D-A562-9B14-0BE9361DA698}"/>
          </ac:spMkLst>
        </pc:spChg>
      </pc:sldChg>
      <pc:sldChg chg="modSp add mod">
        <pc:chgData name="Emilie Silke Rasmussen" userId="5566604c-358a-49c0-a259-e30cde4863ef" providerId="ADAL" clId="{62766AF2-E8FE-42D6-89E6-690BA1D196A9}" dt="2026-06-01T12:07:22.982" v="2675" actId="20577"/>
        <pc:sldMkLst>
          <pc:docMk/>
          <pc:sldMk cId="703397243" sldId="269"/>
        </pc:sldMkLst>
        <pc:spChg chg="mod">
          <ac:chgData name="Emilie Silke Rasmussen" userId="5566604c-358a-49c0-a259-e30cde4863ef" providerId="ADAL" clId="{62766AF2-E8FE-42D6-89E6-690BA1D196A9}" dt="2026-06-01T12:07:09.318" v="2630" actId="20577"/>
          <ac:spMkLst>
            <pc:docMk/>
            <pc:sldMk cId="703397243" sldId="269"/>
            <ac:spMk id="3" creationId="{E172F5DE-9B53-AAF8-BA6A-24EDF778F17E}"/>
          </ac:spMkLst>
        </pc:spChg>
        <pc:spChg chg="mod">
          <ac:chgData name="Emilie Silke Rasmussen" userId="5566604c-358a-49c0-a259-e30cde4863ef" providerId="ADAL" clId="{62766AF2-E8FE-42D6-89E6-690BA1D196A9}" dt="2026-06-01T12:07:22.982" v="2675" actId="20577"/>
          <ac:spMkLst>
            <pc:docMk/>
            <pc:sldMk cId="703397243" sldId="269"/>
            <ac:spMk id="4" creationId="{EBC625A0-0403-5595-6AAA-6BE83368FEE0}"/>
          </ac:spMkLst>
        </pc:spChg>
      </pc:sldChg>
      <pc:sldChg chg="addSp delSp modSp new mod modClrScheme chgLayout">
        <pc:chgData name="Emilie Silke Rasmussen" userId="5566604c-358a-49c0-a259-e30cde4863ef" providerId="ADAL" clId="{62766AF2-E8FE-42D6-89E6-690BA1D196A9}" dt="2026-06-01T12:16:47.151" v="2706" actId="20577"/>
        <pc:sldMkLst>
          <pc:docMk/>
          <pc:sldMk cId="1021851471" sldId="270"/>
        </pc:sldMkLst>
        <pc:spChg chg="del">
          <ac:chgData name="Emilie Silke Rasmussen" userId="5566604c-358a-49c0-a259-e30cde4863ef" providerId="ADAL" clId="{62766AF2-E8FE-42D6-89E6-690BA1D196A9}" dt="2026-06-01T12:16:13.295" v="2677" actId="22"/>
          <ac:spMkLst>
            <pc:docMk/>
            <pc:sldMk cId="1021851471" sldId="270"/>
            <ac:spMk id="2" creationId="{E71D3717-B843-463E-7AA0-452BC035CBEA}"/>
          </ac:spMkLst>
        </pc:spChg>
        <pc:spChg chg="add del mod">
          <ac:chgData name="Emilie Silke Rasmussen" userId="5566604c-358a-49c0-a259-e30cde4863ef" providerId="ADAL" clId="{62766AF2-E8FE-42D6-89E6-690BA1D196A9}" dt="2026-06-01T12:16:25.141" v="2679" actId="26606"/>
          <ac:spMkLst>
            <pc:docMk/>
            <pc:sldMk cId="1021851471" sldId="270"/>
            <ac:spMk id="9" creationId="{4706C0C1-B6E9-9F14-29F1-D8F598127F10}"/>
          </ac:spMkLst>
        </pc:spChg>
        <pc:spChg chg="add del mod">
          <ac:chgData name="Emilie Silke Rasmussen" userId="5566604c-358a-49c0-a259-e30cde4863ef" providerId="ADAL" clId="{62766AF2-E8FE-42D6-89E6-690BA1D196A9}" dt="2026-06-01T12:16:25.141" v="2679" actId="26606"/>
          <ac:spMkLst>
            <pc:docMk/>
            <pc:sldMk cId="1021851471" sldId="270"/>
            <ac:spMk id="11" creationId="{B6E1CAD2-8DE6-E765-88C7-C6F4767FD582}"/>
          </ac:spMkLst>
        </pc:spChg>
        <pc:spChg chg="add mod">
          <ac:chgData name="Emilie Silke Rasmussen" userId="5566604c-358a-49c0-a259-e30cde4863ef" providerId="ADAL" clId="{62766AF2-E8FE-42D6-89E6-690BA1D196A9}" dt="2026-06-01T12:16:47.151" v="2706" actId="20577"/>
          <ac:spMkLst>
            <pc:docMk/>
            <pc:sldMk cId="1021851471" sldId="270"/>
            <ac:spMk id="13" creationId="{24719684-D5BB-AF7A-4C2E-3C02BF669550}"/>
          </ac:spMkLst>
        </pc:spChg>
        <pc:picChg chg="add mod ord">
          <ac:chgData name="Emilie Silke Rasmussen" userId="5566604c-358a-49c0-a259-e30cde4863ef" providerId="ADAL" clId="{62766AF2-E8FE-42D6-89E6-690BA1D196A9}" dt="2026-06-01T12:16:38.822" v="2682" actId="14100"/>
          <ac:picMkLst>
            <pc:docMk/>
            <pc:sldMk cId="1021851471" sldId="270"/>
            <ac:picMk id="4" creationId="{B9CEC7EC-537A-7263-8E50-856B39BB75F1}"/>
          </ac:picMkLst>
        </pc:picChg>
      </pc:sldChg>
      <pc:sldChg chg="addSp delSp modSp add mod">
        <pc:chgData name="Emilie Silke Rasmussen" userId="5566604c-358a-49c0-a259-e30cde4863ef" providerId="ADAL" clId="{62766AF2-E8FE-42D6-89E6-690BA1D196A9}" dt="2026-06-01T12:17:36.495" v="2720" actId="1076"/>
        <pc:sldMkLst>
          <pc:docMk/>
          <pc:sldMk cId="3717428682" sldId="271"/>
        </pc:sldMkLst>
        <pc:spChg chg="add del mod">
          <ac:chgData name="Emilie Silke Rasmussen" userId="5566604c-358a-49c0-a259-e30cde4863ef" providerId="ADAL" clId="{62766AF2-E8FE-42D6-89E6-690BA1D196A9}" dt="2026-06-01T12:17:31.485" v="2719" actId="478"/>
          <ac:spMkLst>
            <pc:docMk/>
            <pc:sldMk cId="3717428682" sldId="271"/>
            <ac:spMk id="6" creationId="{625D2EB4-0B55-B436-D3FC-FAC8D2CCD9F1}"/>
          </ac:spMkLst>
        </pc:spChg>
        <pc:spChg chg="mod">
          <ac:chgData name="Emilie Silke Rasmussen" userId="5566604c-358a-49c0-a259-e30cde4863ef" providerId="ADAL" clId="{62766AF2-E8FE-42D6-89E6-690BA1D196A9}" dt="2026-06-01T12:17:04.337" v="2716" actId="20577"/>
          <ac:spMkLst>
            <pc:docMk/>
            <pc:sldMk cId="3717428682" sldId="271"/>
            <ac:spMk id="13" creationId="{21D3CE14-8B00-6E8E-7022-0700DE4EF72A}"/>
          </ac:spMkLst>
        </pc:spChg>
        <pc:picChg chg="add mod">
          <ac:chgData name="Emilie Silke Rasmussen" userId="5566604c-358a-49c0-a259-e30cde4863ef" providerId="ADAL" clId="{62766AF2-E8FE-42D6-89E6-690BA1D196A9}" dt="2026-06-01T12:17:36.495" v="2720" actId="1076"/>
          <ac:picMkLst>
            <pc:docMk/>
            <pc:sldMk cId="3717428682" sldId="271"/>
            <ac:picMk id="3" creationId="{9FDA17BC-5237-89CE-9C26-A7A0F0C3BDBC}"/>
          </ac:picMkLst>
        </pc:picChg>
        <pc:picChg chg="del">
          <ac:chgData name="Emilie Silke Rasmussen" userId="5566604c-358a-49c0-a259-e30cde4863ef" providerId="ADAL" clId="{62766AF2-E8FE-42D6-89E6-690BA1D196A9}" dt="2026-06-01T12:17:27.445" v="2718" actId="478"/>
          <ac:picMkLst>
            <pc:docMk/>
            <pc:sldMk cId="3717428682" sldId="271"/>
            <ac:picMk id="4" creationId="{5F630583-99A0-442F-4FDD-15AB5C13DD1B}"/>
          </ac:picMkLst>
        </pc:picChg>
      </pc:sldChg>
      <pc:sldChg chg="addSp delSp modSp add mod">
        <pc:chgData name="Emilie Silke Rasmussen" userId="5566604c-358a-49c0-a259-e30cde4863ef" providerId="ADAL" clId="{62766AF2-E8FE-42D6-89E6-690BA1D196A9}" dt="2026-06-01T12:18:37.812" v="2750" actId="14100"/>
        <pc:sldMkLst>
          <pc:docMk/>
          <pc:sldMk cId="3732792946" sldId="272"/>
        </pc:sldMkLst>
        <pc:spChg chg="mod">
          <ac:chgData name="Emilie Silke Rasmussen" userId="5566604c-358a-49c0-a259-e30cde4863ef" providerId="ADAL" clId="{62766AF2-E8FE-42D6-89E6-690BA1D196A9}" dt="2026-06-01T12:18:14.714" v="2746" actId="20577"/>
          <ac:spMkLst>
            <pc:docMk/>
            <pc:sldMk cId="3732792946" sldId="272"/>
            <ac:spMk id="13" creationId="{A9957C6A-9511-3D16-E912-FFF9C35F5BF3}"/>
          </ac:spMkLst>
        </pc:spChg>
        <pc:picChg chg="del">
          <ac:chgData name="Emilie Silke Rasmussen" userId="5566604c-358a-49c0-a259-e30cde4863ef" providerId="ADAL" clId="{62766AF2-E8FE-42D6-89E6-690BA1D196A9}" dt="2026-06-01T12:18:32.629" v="2747" actId="478"/>
          <ac:picMkLst>
            <pc:docMk/>
            <pc:sldMk cId="3732792946" sldId="272"/>
            <ac:picMk id="3" creationId="{D5DE2F2F-6218-598B-4962-0F27DF9B5100}"/>
          </ac:picMkLst>
        </pc:picChg>
        <pc:picChg chg="add mod">
          <ac:chgData name="Emilie Silke Rasmussen" userId="5566604c-358a-49c0-a259-e30cde4863ef" providerId="ADAL" clId="{62766AF2-E8FE-42D6-89E6-690BA1D196A9}" dt="2026-06-01T12:18:37.812" v="2750" actId="14100"/>
          <ac:picMkLst>
            <pc:docMk/>
            <pc:sldMk cId="3732792946" sldId="272"/>
            <ac:picMk id="4" creationId="{567B62F1-9265-B1D4-A8D5-85EA97246D8D}"/>
          </ac:picMkLst>
        </pc:picChg>
      </pc:sldChg>
      <pc:sldChg chg="addSp delSp modSp add mod">
        <pc:chgData name="Emilie Silke Rasmussen" userId="5566604c-358a-49c0-a259-e30cde4863ef" providerId="ADAL" clId="{62766AF2-E8FE-42D6-89E6-690BA1D196A9}" dt="2026-06-01T12:19:31.379" v="2767" actId="1076"/>
        <pc:sldMkLst>
          <pc:docMk/>
          <pc:sldMk cId="429200777" sldId="273"/>
        </pc:sldMkLst>
        <pc:spChg chg="mod">
          <ac:chgData name="Emilie Silke Rasmussen" userId="5566604c-358a-49c0-a259-e30cde4863ef" providerId="ADAL" clId="{62766AF2-E8FE-42D6-89E6-690BA1D196A9}" dt="2026-06-01T12:18:47.737" v="2760" actId="20577"/>
          <ac:spMkLst>
            <pc:docMk/>
            <pc:sldMk cId="429200777" sldId="273"/>
            <ac:spMk id="13" creationId="{66C67441-7AD1-CD20-1BE8-37F6CB40E0BD}"/>
          </ac:spMkLst>
        </pc:spChg>
        <pc:picChg chg="add mod">
          <ac:chgData name="Emilie Silke Rasmussen" userId="5566604c-358a-49c0-a259-e30cde4863ef" providerId="ADAL" clId="{62766AF2-E8FE-42D6-89E6-690BA1D196A9}" dt="2026-06-01T12:19:31.379" v="2767" actId="1076"/>
          <ac:picMkLst>
            <pc:docMk/>
            <pc:sldMk cId="429200777" sldId="273"/>
            <ac:picMk id="3" creationId="{0D3EDD12-8467-8BCE-413D-E9EA39CC82E0}"/>
          </ac:picMkLst>
        </pc:picChg>
        <pc:picChg chg="del">
          <ac:chgData name="Emilie Silke Rasmussen" userId="5566604c-358a-49c0-a259-e30cde4863ef" providerId="ADAL" clId="{62766AF2-E8FE-42D6-89E6-690BA1D196A9}" dt="2026-06-01T12:19:08.599" v="2761" actId="478"/>
          <ac:picMkLst>
            <pc:docMk/>
            <pc:sldMk cId="429200777" sldId="273"/>
            <ac:picMk id="4" creationId="{371A81C4-9E7D-A467-386F-CE0168B953A3}"/>
          </ac:picMkLst>
        </pc:picChg>
      </pc:sldChg>
      <pc:sldChg chg="modSp new mod">
        <pc:chgData name="Emilie Silke Rasmussen" userId="5566604c-358a-49c0-a259-e30cde4863ef" providerId="ADAL" clId="{62766AF2-E8FE-42D6-89E6-690BA1D196A9}" dt="2026-06-01T12:23:19.487" v="2789" actId="20577"/>
        <pc:sldMkLst>
          <pc:docMk/>
          <pc:sldMk cId="831428371" sldId="274"/>
        </pc:sldMkLst>
        <pc:spChg chg="mod">
          <ac:chgData name="Emilie Silke Rasmussen" userId="5566604c-358a-49c0-a259-e30cde4863ef" providerId="ADAL" clId="{62766AF2-E8FE-42D6-89E6-690BA1D196A9}" dt="2026-06-01T12:23:19.487" v="2789" actId="20577"/>
          <ac:spMkLst>
            <pc:docMk/>
            <pc:sldMk cId="831428371" sldId="274"/>
            <ac:spMk id="2" creationId="{43AED4AC-87CD-0A40-9B43-61DE9E6B78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rs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4D85-ED1B-F1BC-4A60-54F235EE33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1866" y="1760451"/>
            <a:ext cx="8302172" cy="1883825"/>
          </a:xfrm>
        </p:spPr>
        <p:txBody>
          <a:bodyPr anchor="b">
            <a:normAutofit/>
          </a:bodyPr>
          <a:lstStyle>
            <a:lvl1pPr algn="l">
              <a:defRPr sz="5400" b="1" i="0" cap="none" baseline="0">
                <a:solidFill>
                  <a:schemeClr val="bg1"/>
                </a:solidFill>
                <a:latin typeface="Almarai ExtraBold" pitchFamily="2" charset="-78"/>
                <a:cs typeface="Almarai ExtraBold" pitchFamily="2" charset="-78"/>
              </a:defRPr>
            </a:lvl1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titlen</a:t>
            </a:r>
            <a:r>
              <a:rPr lang="en-GB"/>
              <a:t> </a:t>
            </a:r>
            <a:r>
              <a:rPr lang="en-GB" err="1"/>
              <a:t>på</a:t>
            </a:r>
            <a:r>
              <a:rPr lang="en-GB"/>
              <a:t> </a:t>
            </a:r>
            <a:r>
              <a:rPr lang="en-GB" err="1"/>
              <a:t>præsentationen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E3985-817A-846E-82DA-424E934822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1866" y="3736352"/>
            <a:ext cx="7852691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bg1"/>
                </a:solidFill>
                <a:latin typeface="Almarai Light" pitchFamily="2" charset="-78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eventuelt</a:t>
            </a:r>
            <a:r>
              <a:rPr lang="en-GB"/>
              <a:t> </a:t>
            </a:r>
            <a:r>
              <a:rPr lang="en-GB" err="1"/>
              <a:t>en</a:t>
            </a:r>
            <a:r>
              <a:rPr lang="en-GB"/>
              <a:t> </a:t>
            </a:r>
            <a:r>
              <a:rPr lang="en-GB" err="1"/>
              <a:t>undertitel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DD18D-D05B-F461-6970-C5098B5C6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fld id="{76CA4CE9-09F2-EC4D-A338-CE214197F4C7}" type="datetimeFigureOut">
              <a:rPr lang="en-DK" smtClean="0"/>
              <a:pPr/>
              <a:t>06/01/2026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45C2F-A3A6-E5A7-FE9A-127AFD7C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844D8-8E38-4987-72F9-041BDAB7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Almarai" pitchFamily="2" charset="-78"/>
                <a:cs typeface="Almarai" pitchFamily="2" charset="-78"/>
              </a:defRPr>
            </a:lvl1pPr>
          </a:lstStyle>
          <a:p>
            <a:fld id="{09A60497-18E7-E742-9F64-82B74D6FBC65}" type="slidenum">
              <a:rPr lang="en-DK" smtClean="0"/>
              <a:pPr/>
              <a:t>‹nr.›</a:t>
            </a:fld>
            <a:endParaRPr lang="en-DK"/>
          </a:p>
        </p:txBody>
      </p:sp>
      <p:pic>
        <p:nvPicPr>
          <p:cNvPr id="7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C8F70B4F-3758-DB7A-C1CF-C8B2E4CD54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9632" y="5392114"/>
            <a:ext cx="1896103" cy="106856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895D4C7-530C-8059-0BC7-30D152023A9D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688" r="40031"/>
          <a:stretch/>
        </p:blipFill>
        <p:spPr>
          <a:xfrm>
            <a:off x="4712953" y="0"/>
            <a:ext cx="7479048" cy="646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8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0F363F-18FB-25EA-B874-B810BA481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22BE85-CC4E-F9BB-712F-4E4512C73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20C86-F509-CB16-205D-5987735B9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9915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slide - Rø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243FA-A9E7-C466-AF17-2BEDDF45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7C618-6A61-0AA2-6113-27FF510E3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1F8BB-3CFC-2536-539F-0D656404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26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CC501985-B549-8B42-0A5F-9AE59D3776A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5392114"/>
            <a:ext cx="1896103" cy="1068566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D01649F2-3D28-95CB-E40E-65F1CB4F44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8126" y="0"/>
            <a:ext cx="5532166" cy="971867"/>
          </a:xfrm>
          <a:prstGeom prst="rect">
            <a:avLst/>
          </a:prstGeom>
        </p:spPr>
      </p:pic>
      <p:pic>
        <p:nvPicPr>
          <p:cNvPr id="37" name="Graphic 36">
            <a:extLst>
              <a:ext uri="{FF2B5EF4-FFF2-40B4-BE49-F238E27FC236}">
                <a16:creationId xmlns:a16="http://schemas.microsoft.com/office/drawing/2014/main" id="{546B0320-CD27-7069-FDCB-B1906350FACD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064"/>
          <a:stretch/>
        </p:blipFill>
        <p:spPr>
          <a:xfrm>
            <a:off x="-48126" y="971867"/>
            <a:ext cx="4920120" cy="971867"/>
          </a:xfrm>
          <a:prstGeom prst="rect">
            <a:avLst/>
          </a:prstGeom>
        </p:spPr>
      </p:pic>
      <p:sp>
        <p:nvSpPr>
          <p:cNvPr id="39" name="Title 1">
            <a:extLst>
              <a:ext uri="{FF2B5EF4-FFF2-40B4-BE49-F238E27FC236}">
                <a16:creationId xmlns:a16="http://schemas.microsoft.com/office/drawing/2014/main" id="{624A7705-3FD3-3AAD-9AEA-7D1A6CD77D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024" y="2233931"/>
            <a:ext cx="9914995" cy="2852737"/>
          </a:xfrm>
        </p:spPr>
        <p:txBody>
          <a:bodyPr anchor="b">
            <a:normAutofit/>
          </a:bodyPr>
          <a:lstStyle>
            <a:lvl1pPr>
              <a:defRPr sz="5400" cap="none" baseline="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kapiteloverskrift</a:t>
            </a:r>
            <a:endParaRPr lang="en-DK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8B784A88-3D8E-4AE1-AAB5-730650EB3C8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2024" y="5113656"/>
            <a:ext cx="11030928" cy="97186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underoverskrift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01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reakerslide - Blå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1760C-7ED7-616F-8AE9-C66B26385B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024" y="2233931"/>
            <a:ext cx="9914995" cy="2852737"/>
          </a:xfrm>
        </p:spPr>
        <p:txBody>
          <a:bodyPr anchor="b">
            <a:normAutofit/>
          </a:bodyPr>
          <a:lstStyle>
            <a:lvl1pPr>
              <a:defRPr sz="5400" cap="none" baseline="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kapiteloverskrift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72C73-8CAC-50E9-C425-08AEDC4C79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2024" y="5113656"/>
            <a:ext cx="11030928" cy="97186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underoverskrift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243FA-A9E7-C466-AF17-2BEDDF459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7C618-6A61-0AA2-6113-27FF510E3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1F8BB-3CFC-2536-539F-0D656404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21" name="Billede 7" descr="Et billede, der indeholder Font/skrifttype, Grafik, tekst, logo&#10;&#10;Automatisk genereret beskrivelse">
            <a:extLst>
              <a:ext uri="{FF2B5EF4-FFF2-40B4-BE49-F238E27FC236}">
                <a16:creationId xmlns:a16="http://schemas.microsoft.com/office/drawing/2014/main" id="{E6181FB4-EE62-C6EC-71D1-E105846B70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2200" y="5392114"/>
            <a:ext cx="1896103" cy="1068566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31A3170E-1517-A3A0-D891-DEF87E04618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0632" y="24848"/>
            <a:ext cx="5532166" cy="971867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0A5EF4A-EC9E-31ED-1261-259C840CB4AC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1083"/>
          <a:stretch/>
        </p:blipFill>
        <p:spPr>
          <a:xfrm>
            <a:off x="-10632" y="996715"/>
            <a:ext cx="4919022" cy="97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97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til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01A18-3B8B-B3E4-CBF3-94408BBC60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overskrift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08270-4691-27A9-44A8-4DF6F0D60DE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punkt</a:t>
            </a:r>
            <a:r>
              <a:rPr lang="en-GB"/>
              <a:t> 1</a:t>
            </a:r>
          </a:p>
          <a:p>
            <a:pPr lvl="1"/>
            <a:r>
              <a:rPr lang="en-GB" err="1"/>
              <a:t>Punkt</a:t>
            </a:r>
            <a:r>
              <a:rPr lang="en-GB"/>
              <a:t> 2</a:t>
            </a:r>
          </a:p>
          <a:p>
            <a:pPr lvl="2"/>
            <a:r>
              <a:rPr lang="en-GB" err="1"/>
              <a:t>Punkt</a:t>
            </a:r>
            <a:r>
              <a:rPr lang="en-GB"/>
              <a:t> 3</a:t>
            </a:r>
          </a:p>
          <a:p>
            <a:pPr lvl="3"/>
            <a:r>
              <a:rPr lang="en-GB" err="1"/>
              <a:t>Punkt</a:t>
            </a:r>
            <a:r>
              <a:rPr lang="en-GB"/>
              <a:t> 4</a:t>
            </a:r>
          </a:p>
          <a:p>
            <a:pPr lvl="4"/>
            <a:r>
              <a:rPr lang="en-GB" err="1"/>
              <a:t>Punkt</a:t>
            </a:r>
            <a:r>
              <a:rPr lang="en-GB"/>
              <a:t> 5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69C6A-03FF-7518-FC51-AD0340B6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C7BC4-F0AA-15EE-16FC-69BB89AB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6C055-F7C4-DE0E-25DE-C35345E4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7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F37E90B4-9FE1-4E02-31C7-0820FCE752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7DF33B6-22E3-2D3A-186D-2592076BA332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1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lank med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985B4-A374-5228-A4EA-B7872C94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overskrift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80FA68-EBBC-2507-764B-EAB6AEC0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9D12C-BFB4-9202-0C06-34C06CB0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311E9-5486-6BBA-846D-AE149EAD2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6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50E94A6D-04CF-2C33-6711-C24CFB0B22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532D56C2-E4D0-315A-C701-8F8A79911BB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7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kolonn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6E5D5-5613-A05A-DB77-51D7E6A0DA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overskrift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38E6-1574-10A1-8E5C-D25F2AC5BCE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16522" y="1570974"/>
            <a:ext cx="5181600" cy="4740925"/>
          </a:xfrm>
        </p:spPr>
        <p:txBody>
          <a:bodyPr/>
          <a:lstStyle/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tekst</a:t>
            </a:r>
            <a:r>
              <a:rPr lang="en-GB"/>
              <a:t> </a:t>
            </a:r>
            <a:r>
              <a:rPr lang="en-GB" err="1"/>
              <a:t>eller</a:t>
            </a:r>
            <a:r>
              <a:rPr lang="en-GB"/>
              <a:t> </a:t>
            </a:r>
            <a:r>
              <a:rPr lang="en-GB" err="1"/>
              <a:t>billede</a:t>
            </a:r>
            <a:endParaRPr lang="en-GB"/>
          </a:p>
          <a:p>
            <a:pPr lvl="1"/>
            <a:r>
              <a:rPr lang="en-GB" err="1"/>
              <a:t>Punkt</a:t>
            </a:r>
            <a:r>
              <a:rPr lang="en-GB"/>
              <a:t> 2</a:t>
            </a:r>
          </a:p>
          <a:p>
            <a:pPr lvl="2"/>
            <a:r>
              <a:rPr lang="en-GB" err="1"/>
              <a:t>Punkt</a:t>
            </a:r>
            <a:r>
              <a:rPr lang="en-GB"/>
              <a:t> 3</a:t>
            </a:r>
          </a:p>
          <a:p>
            <a:pPr lvl="3"/>
            <a:r>
              <a:rPr lang="en-GB" err="1"/>
              <a:t>Punkt</a:t>
            </a:r>
            <a:r>
              <a:rPr lang="en-GB"/>
              <a:t> 4</a:t>
            </a:r>
          </a:p>
          <a:p>
            <a:pPr lvl="4"/>
            <a:r>
              <a:rPr lang="en-GB" err="1"/>
              <a:t>Punkt</a:t>
            </a:r>
            <a:r>
              <a:rPr lang="en-GB"/>
              <a:t> 5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291E4-BC81-87D1-91BE-1CC03D42760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650522" y="1570974"/>
            <a:ext cx="5181600" cy="4740925"/>
          </a:xfrm>
        </p:spPr>
        <p:txBody>
          <a:bodyPr/>
          <a:lstStyle/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tekst</a:t>
            </a:r>
            <a:r>
              <a:rPr lang="en-GB"/>
              <a:t> </a:t>
            </a:r>
            <a:r>
              <a:rPr lang="en-GB" err="1"/>
              <a:t>eller</a:t>
            </a:r>
            <a:r>
              <a:rPr lang="en-GB"/>
              <a:t> </a:t>
            </a:r>
            <a:r>
              <a:rPr lang="en-GB" err="1"/>
              <a:t>billede</a:t>
            </a:r>
            <a:endParaRPr lang="en-GB"/>
          </a:p>
          <a:p>
            <a:pPr lvl="1"/>
            <a:r>
              <a:rPr lang="en-GB" err="1"/>
              <a:t>Punkt</a:t>
            </a:r>
            <a:r>
              <a:rPr lang="en-GB"/>
              <a:t> 2</a:t>
            </a:r>
          </a:p>
          <a:p>
            <a:pPr lvl="2"/>
            <a:r>
              <a:rPr lang="en-GB" err="1"/>
              <a:t>Punkt</a:t>
            </a:r>
            <a:r>
              <a:rPr lang="en-GB"/>
              <a:t> 3</a:t>
            </a:r>
          </a:p>
          <a:p>
            <a:pPr lvl="3"/>
            <a:r>
              <a:rPr lang="en-GB" err="1"/>
              <a:t>Punkt</a:t>
            </a:r>
            <a:r>
              <a:rPr lang="en-GB"/>
              <a:t> 4</a:t>
            </a:r>
          </a:p>
          <a:p>
            <a:pPr lvl="4"/>
            <a:r>
              <a:rPr lang="en-GB" err="1"/>
              <a:t>Punkt</a:t>
            </a:r>
            <a:r>
              <a:rPr lang="en-GB"/>
              <a:t> 5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279A0-BC0A-3FCC-6089-1D9664818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F23A-3159-B9F2-1B96-A0650D8D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7BDB60-76E3-F9C2-AF8F-0BF64CB3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8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B7D96E98-C6E1-1341-D5EF-8D8C848138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2DA49B06-AB28-BBBF-7E30-B8D5DCE1511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7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859974"/>
            <a:ext cx="12192000" cy="4998026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DK"/>
              <a:t>Indsæt billede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AE1017-9176-1DC8-C350-7BE0FF0C38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22" y="365125"/>
            <a:ext cx="10515600" cy="1325563"/>
          </a:xfrm>
        </p:spPr>
        <p:txBody>
          <a:bodyPr/>
          <a:lstStyle/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overskrift</a:t>
            </a:r>
            <a:endParaRPr lang="en-DK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C8A7124-8399-33DF-F74D-A82D1C4B010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" t="51831" r="62282" b="-1"/>
          <a:stretch/>
        </p:blipFill>
        <p:spPr>
          <a:xfrm>
            <a:off x="10451170" y="-1"/>
            <a:ext cx="1740830" cy="157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99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12192000" cy="68580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DK"/>
              <a:t>Indsæt billede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0025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kst +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E320-6920-1A18-13AC-ED085F09044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650306" y="567159"/>
            <a:ext cx="6900010" cy="5165553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billlede</a:t>
            </a:r>
            <a:endParaRPr lang="en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2A4E09-3FB1-DFC0-45FD-32DA921729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22" y="46604"/>
            <a:ext cx="4114801" cy="149282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overskrift</a:t>
            </a:r>
            <a:r>
              <a:rPr lang="en-GB"/>
              <a:t> her gerne </a:t>
            </a:r>
            <a:r>
              <a:rPr lang="en-GB" err="1"/>
              <a:t>i</a:t>
            </a:r>
            <a:r>
              <a:rPr lang="en-GB"/>
              <a:t> 2 </a:t>
            </a:r>
            <a:r>
              <a:rPr lang="en-GB" err="1"/>
              <a:t>linjer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AB8AB-FE4E-608E-1364-70F6F96EAEC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16522" y="1782501"/>
            <a:ext cx="3932237" cy="3950211"/>
          </a:xfrm>
        </p:spPr>
        <p:txBody>
          <a:bodyPr/>
          <a:lstStyle>
            <a:lvl1pPr marL="0" indent="-213750">
              <a:buFont typeface="System Font Regular"/>
              <a:buChar char="–"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Indsæt</a:t>
            </a:r>
            <a:r>
              <a:rPr lang="en-GB"/>
              <a:t> </a:t>
            </a:r>
            <a:r>
              <a:rPr lang="en-GB" err="1"/>
              <a:t>tekst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20140-BC1C-FF99-1A2E-2BE2786F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4CE9-09F2-EC4D-A338-CE214197F4C7}" type="datetimeFigureOut">
              <a:rPr lang="en-DK" smtClean="0"/>
              <a:t>06/01/2026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58C94-8D83-F338-A771-6D16DCA7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A8B0D-2F58-6ED9-9F47-7186BA95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0497-18E7-E742-9F64-82B74D6FBC65}" type="slidenum">
              <a:rPr lang="en-DK" smtClean="0"/>
              <a:t>‹nr.›</a:t>
            </a:fld>
            <a:endParaRPr lang="en-DK"/>
          </a:p>
        </p:txBody>
      </p:sp>
      <p:pic>
        <p:nvPicPr>
          <p:cNvPr id="8" name="Billede 3" descr="Et billede, der indeholder Font/skrifttype, Grafik, logo, grafisk design&#10;&#10;Automatisk genereret beskrivelse">
            <a:extLst>
              <a:ext uri="{FF2B5EF4-FFF2-40B4-BE49-F238E27FC236}">
                <a16:creationId xmlns:a16="http://schemas.microsoft.com/office/drawing/2014/main" id="{9AACEEEE-8F7A-0752-6A41-C59500C120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1170" y="5889758"/>
            <a:ext cx="1231338" cy="69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9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D3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930894-455D-A6DB-C03C-93DF09A68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err="1"/>
              <a:t>Klik</a:t>
            </a:r>
            <a:r>
              <a:rPr lang="en-GB"/>
              <a:t> for at </a:t>
            </a:r>
            <a:r>
              <a:rPr lang="en-GB" err="1"/>
              <a:t>ændre</a:t>
            </a:r>
            <a:r>
              <a:rPr lang="en-GB"/>
              <a:t> </a:t>
            </a:r>
            <a:r>
              <a:rPr lang="en-GB" err="1"/>
              <a:t>rubrik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8E2C9-B1DA-8155-F070-3AFCA390B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6522" y="15709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302C9-5744-5236-FE9F-5274A547D4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6522" y="70573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1">
                    <a:tint val="75000"/>
                  </a:schemeClr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fld id="{76CA4CE9-09F2-EC4D-A338-CE214197F4C7}" type="datetimeFigureOut">
              <a:rPr lang="en-DK" smtClean="0"/>
              <a:pPr/>
              <a:t>06/01/2026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747DA-EB78-49AF-86C8-8C164CDE4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1" y="70573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2"/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3C98E-E151-980B-79DB-72DE249EE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70573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>
                    <a:tint val="75000"/>
                  </a:schemeClr>
                </a:solidFill>
                <a:latin typeface="Almarai Light" pitchFamily="2" charset="-78"/>
                <a:cs typeface="Almarai Light" pitchFamily="2" charset="-78"/>
              </a:defRPr>
            </a:lvl1pPr>
          </a:lstStyle>
          <a:p>
            <a:fld id="{09A60497-18E7-E742-9F64-82B74D6FBC65}" type="slidenum">
              <a:rPr lang="en-DK" smtClean="0"/>
              <a:pPr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63535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5" r:id="rId3"/>
    <p:sldLayoutId id="2147483662" r:id="rId4"/>
    <p:sldLayoutId id="2147483666" r:id="rId5"/>
    <p:sldLayoutId id="2147483664" r:id="rId6"/>
    <p:sldLayoutId id="2147483673" r:id="rId7"/>
    <p:sldLayoutId id="2147483674" r:id="rId8"/>
    <p:sldLayoutId id="2147483669" r:id="rId9"/>
    <p:sldLayoutId id="214748367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2"/>
          </a:solidFill>
          <a:latin typeface="Almarai ExtraBold" pitchFamily="2" charset="-78"/>
          <a:ea typeface="+mj-ea"/>
          <a:cs typeface="Almarai ExtraBold" pitchFamily="2" charset="-78"/>
        </a:defRPr>
      </a:lvl1pPr>
    </p:titleStyle>
    <p:bodyStyle>
      <a:lvl1pPr marL="228600" indent="-252000" algn="l" defTabSz="914400" rtl="0" eaLnBrk="1" latinLnBrk="0" hangingPunct="1">
        <a:lnSpc>
          <a:spcPct val="105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1pPr>
      <a:lvl2pPr marL="6858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2pPr>
      <a:lvl3pPr marL="11430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3pPr>
      <a:lvl4pPr marL="16002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4pPr>
      <a:lvl5pPr marL="2057400" indent="-252000" algn="l" defTabSz="914400" rtl="0" eaLnBrk="1" latinLnBrk="0" hangingPunct="1">
        <a:lnSpc>
          <a:spcPct val="105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accent2"/>
          </a:solidFill>
          <a:latin typeface="Almarai Light" pitchFamily="2" charset="-78"/>
          <a:ea typeface="+mn-ea"/>
          <a:cs typeface="Almarai Light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CE0D-7462-A34B-4937-FC00DA83E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112 dage tilbage til</a:t>
            </a:r>
            <a:br>
              <a:rPr lang="da-DK" dirty="0"/>
            </a:br>
            <a:r>
              <a:rPr lang="da-DK" dirty="0"/>
              <a:t>WSC Shanghai 2026</a:t>
            </a:r>
            <a:endParaRPr lang="en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36C24-215F-7513-F9F3-C3ACAC7F0A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Møde med </a:t>
            </a:r>
            <a:r>
              <a:rPr lang="da-DK" dirty="0" err="1"/>
              <a:t>SkillsDenmark</a:t>
            </a:r>
            <a:r>
              <a:rPr lang="da-DK" dirty="0"/>
              <a:t>, Eksperter og trænere</a:t>
            </a:r>
          </a:p>
          <a:p>
            <a:r>
              <a:rPr lang="da-DK" dirty="0"/>
              <a:t>01.06.26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99288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29D87-2D35-61C1-C6C9-905ACF1AA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9D711-649E-E016-337B-B9021AAD74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Tak for i dag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38C2E-9E59-C93A-E13A-B03C6FC143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Møde med </a:t>
            </a:r>
            <a:r>
              <a:rPr lang="da-DK" dirty="0" err="1"/>
              <a:t>SkillsDenmark</a:t>
            </a:r>
            <a:r>
              <a:rPr lang="da-DK" dirty="0"/>
              <a:t>, Eksperter og trænere</a:t>
            </a:r>
          </a:p>
          <a:p>
            <a:r>
              <a:rPr lang="da-DK" dirty="0"/>
              <a:t>01.06.26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43686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F2AB5-1810-EB70-8E0A-ADFD86935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FB4BFB8-4360-678A-EAB4-A799AFC63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lmarai ExtraBold"/>
                <a:cs typeface="Almarai ExtraBold"/>
              </a:rPr>
              <a:t>3 Hurtige fra Jens 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01661C-3F2D-A562-9B14-0BE9361DA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Fælles aftensmad på ankomstdagen d. 17.09</a:t>
            </a:r>
          </a:p>
          <a:p>
            <a:r>
              <a:rPr lang="da-DK" dirty="0"/>
              <a:t>Reminder om træningsplaner</a:t>
            </a:r>
          </a:p>
          <a:p>
            <a:r>
              <a:rPr lang="da-DK" dirty="0"/>
              <a:t>Gennemgang af programmet for 1. samling (næste slides)</a:t>
            </a:r>
          </a:p>
        </p:txBody>
      </p:sp>
    </p:spTree>
    <p:extLst>
      <p:ext uri="{BB962C8B-B14F-4D97-AF65-F5344CB8AC3E}">
        <p14:creationId xmlns:p14="http://schemas.microsoft.com/office/powerpoint/2010/main" val="185295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24719684-D5BB-AF7A-4C2E-3C02BF66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</p:spPr>
        <p:txBody>
          <a:bodyPr/>
          <a:lstStyle/>
          <a:p>
            <a:r>
              <a:rPr lang="en-US" dirty="0" err="1"/>
              <a:t>Lørdag</a:t>
            </a:r>
            <a:r>
              <a:rPr lang="en-US" dirty="0"/>
              <a:t> d. 20/6</a:t>
            </a:r>
          </a:p>
        </p:txBody>
      </p:sp>
      <p:pic>
        <p:nvPicPr>
          <p:cNvPr id="4" name="Pladsholder til billede 3">
            <a:extLst>
              <a:ext uri="{FF2B5EF4-FFF2-40B4-BE49-F238E27FC236}">
                <a16:creationId xmlns:a16="http://schemas.microsoft.com/office/drawing/2014/main" id="{B9CEC7EC-537A-7263-8E50-856B39BB75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>
          <a:xfrm>
            <a:off x="2163833" y="1436038"/>
            <a:ext cx="7955527" cy="53898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185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D452F-D7F4-173E-DCA9-254B34FC9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21D3CE14-8B00-6E8E-7022-0700DE4E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</p:spPr>
        <p:txBody>
          <a:bodyPr/>
          <a:lstStyle/>
          <a:p>
            <a:r>
              <a:rPr lang="en-US" dirty="0" err="1"/>
              <a:t>Lørdag</a:t>
            </a:r>
            <a:r>
              <a:rPr lang="en-US" dirty="0"/>
              <a:t> d. 20/6, </a:t>
            </a:r>
            <a:r>
              <a:rPr lang="en-US" dirty="0" err="1"/>
              <a:t>fortsat</a:t>
            </a:r>
            <a:endParaRPr lang="en-US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9FDA17BC-5237-89CE-9C26-A7A0F0C3B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258" y="1342255"/>
            <a:ext cx="6325483" cy="551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28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76741-CE4D-27D7-3BA4-EDE11F633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9957C6A-9511-3D16-E912-FFF9C35F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</p:spPr>
        <p:txBody>
          <a:bodyPr/>
          <a:lstStyle/>
          <a:p>
            <a:r>
              <a:rPr lang="en-US" dirty="0" err="1"/>
              <a:t>Søndag</a:t>
            </a:r>
            <a:r>
              <a:rPr lang="en-US" dirty="0"/>
              <a:t> d. 21/6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67B62F1-9265-B1D4-A8D5-85EA97246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290" y="1437997"/>
            <a:ext cx="7924800" cy="53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792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1B8F4-33F5-F5C2-341A-48F11B9F6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66C67441-7AD1-CD20-1BE8-37F6CB40E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22" y="462980"/>
            <a:ext cx="10515600" cy="973058"/>
          </a:xfrm>
        </p:spPr>
        <p:txBody>
          <a:bodyPr/>
          <a:lstStyle/>
          <a:p>
            <a:r>
              <a:rPr lang="en-US" dirty="0" err="1"/>
              <a:t>Søndag</a:t>
            </a:r>
            <a:r>
              <a:rPr lang="en-US" dirty="0"/>
              <a:t> d. 21/6, </a:t>
            </a:r>
            <a:r>
              <a:rPr lang="en-US" dirty="0" err="1"/>
              <a:t>fortsat</a:t>
            </a:r>
            <a:endParaRPr lang="en-US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0D3EDD12-8467-8BCE-413D-E9EA39CC8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457" y="1819119"/>
            <a:ext cx="9389086" cy="361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0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6C6E3-8A89-79D7-FE96-104812378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172F5DE-9B53-AAF8-BA6A-24EDF778F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lmarai ExtraBold"/>
                <a:cs typeface="Almarai ExtraBold"/>
              </a:rPr>
              <a:t>2 Hurtige fra Kasper 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C625A0-0403-5595-6AAA-6BE83368F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Status på IL</a:t>
            </a:r>
          </a:p>
          <a:p>
            <a:r>
              <a:rPr lang="da-DK" dirty="0"/>
              <a:t>Reminder om forum </a:t>
            </a:r>
          </a:p>
        </p:txBody>
      </p:sp>
    </p:spTree>
    <p:extLst>
      <p:ext uri="{BB962C8B-B14F-4D97-AF65-F5344CB8AC3E}">
        <p14:creationId xmlns:p14="http://schemas.microsoft.com/office/powerpoint/2010/main" val="703397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A5DA87E-9EFA-48F6-C0F4-69D41E535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lmarai ExtraBold"/>
                <a:cs typeface="Almarai ExtraBold"/>
              </a:rPr>
              <a:t>3 Hurtige fra Emilie 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7773178-FC88-7675-ED20-2136693F9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Registrering af personlige detaljer</a:t>
            </a:r>
          </a:p>
          <a:p>
            <a:r>
              <a:rPr lang="da-DK" dirty="0"/>
              <a:t>Supporters udenom Rejsechefen, må gerne henvende sig til Emilie, esr@skillsdenmark.dk , så vi kan sørge for, at alle får den samme information fra os</a:t>
            </a:r>
          </a:p>
          <a:p>
            <a:r>
              <a:rPr lang="da-DK" dirty="0"/>
              <a:t>Har man ikke en bruger på intranettet, bedes man </a:t>
            </a:r>
            <a:r>
              <a:rPr lang="da-DK"/>
              <a:t>give besked til Emilie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4287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ED4AC-87CD-0A40-9B43-61DE9E6B7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Spørgsmål?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694F8AB-0E52-9338-29D1-01B324BAA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1428371"/>
      </p:ext>
    </p:extLst>
  </p:cSld>
  <p:clrMapOvr>
    <a:masterClrMapping/>
  </p:clrMapOvr>
</p:sld>
</file>

<file path=ppt/theme/theme1.xml><?xml version="1.0" encoding="utf-8"?>
<a:theme xmlns:a="http://schemas.openxmlformats.org/drawingml/2006/main" name="DM i Skills">
  <a:themeElements>
    <a:clrScheme name="SkillsDenmark">
      <a:dk1>
        <a:srgbClr val="C1171D"/>
      </a:dk1>
      <a:lt1>
        <a:srgbClr val="FFFFFF"/>
      </a:lt1>
      <a:dk2>
        <a:srgbClr val="2F2458"/>
      </a:dk2>
      <a:lt2>
        <a:srgbClr val="E9ECE8"/>
      </a:lt2>
      <a:accent1>
        <a:srgbClr val="8C171D"/>
      </a:accent1>
      <a:accent2>
        <a:srgbClr val="202043"/>
      </a:accent2>
      <a:accent3>
        <a:srgbClr val="11369B"/>
      </a:accent3>
      <a:accent4>
        <a:srgbClr val="052C61"/>
      </a:accent4>
      <a:accent5>
        <a:srgbClr val="3E63ED"/>
      </a:accent5>
      <a:accent6>
        <a:srgbClr val="2F49B2"/>
      </a:accent6>
      <a:hlink>
        <a:srgbClr val="3E63ED"/>
      </a:hlink>
      <a:folHlink>
        <a:srgbClr val="8C171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2" id="{173F7EFD-D745-6046-AFDC-E486E4A7E00D}" vid="{FB9DC7C5-A03C-DB4D-BFC9-630A84988C2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708028AAEA2E48B4A53D55BD624A39" ma:contentTypeVersion="3" ma:contentTypeDescription="Opret et nyt dokument." ma:contentTypeScope="" ma:versionID="eabf6286efe37e19c28282d9ecff528f">
  <xsd:schema xmlns:xsd="http://www.w3.org/2001/XMLSchema" xmlns:xs="http://www.w3.org/2001/XMLSchema" xmlns:p="http://schemas.microsoft.com/office/2006/metadata/properties" xmlns:ns2="283c281e-1fee-4c7d-938f-42e833c7208d" targetNamespace="http://schemas.microsoft.com/office/2006/metadata/properties" ma:root="true" ma:fieldsID="3c31b48dfd98d27af574e9e6d9d24a62" ns2:_="">
    <xsd:import namespace="283c281e-1fee-4c7d-938f-42e833c720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3c281e-1fee-4c7d-938f-42e833c720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CA2F01-E775-400A-99D7-2AF9C15B0F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96F223-CD0A-4D70-8016-436E9130AB87}">
  <ds:schemaRefs>
    <ds:schemaRef ds:uri="http://schemas.microsoft.com/office/infopath/2007/PartnerControls"/>
    <ds:schemaRef ds:uri="http://purl.org/dc/dcmitype/"/>
    <ds:schemaRef ds:uri="283c281e-1fee-4c7d-938f-42e833c7208d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E79BC68-8986-498F-9EB3-15BD524F5E88}">
  <ds:schemaRefs>
    <ds:schemaRef ds:uri="283c281e-1fee-4c7d-938f-42e833c720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SkilllsDenmark_PPT_Skabelon</Template>
  <TotalTime>0</TotalTime>
  <Words>138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6" baseType="lpstr">
      <vt:lpstr>Almarai</vt:lpstr>
      <vt:lpstr>Almarai ExtraBold</vt:lpstr>
      <vt:lpstr>Almarai Light</vt:lpstr>
      <vt:lpstr>System Font Regular</vt:lpstr>
      <vt:lpstr>Arial</vt:lpstr>
      <vt:lpstr>DM i Skills</vt:lpstr>
      <vt:lpstr>112 dage tilbage til WSC Shanghai 2026</vt:lpstr>
      <vt:lpstr>3 Hurtige fra Jens </vt:lpstr>
      <vt:lpstr>Lørdag d. 20/6</vt:lpstr>
      <vt:lpstr>Lørdag d. 20/6, fortsat</vt:lpstr>
      <vt:lpstr>Søndag d. 21/6</vt:lpstr>
      <vt:lpstr>Søndag d. 21/6, fortsat</vt:lpstr>
      <vt:lpstr>2 Hurtige fra Kasper </vt:lpstr>
      <vt:lpstr>3 Hurtige fra Emilie </vt:lpstr>
      <vt:lpstr>Spørgsmål?</vt:lpstr>
      <vt:lpstr>Tak for i dag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Emilie Silke Rasmussen</dc:creator>
  <cp:keywords/>
  <dc:description/>
  <cp:lastModifiedBy>Emilie Silke Rasmussen</cp:lastModifiedBy>
  <cp:revision>1</cp:revision>
  <dcterms:created xsi:type="dcterms:W3CDTF">2026-05-26T11:25:32Z</dcterms:created>
  <dcterms:modified xsi:type="dcterms:W3CDTF">2026-06-01T12:24:02Z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0x0101002D708028AAEA2E48B4A53D55BD624A39</vt:lpwstr>
  </property>
</Properties>
</file>