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60" r:id="rId4"/>
  </p:sldMasterIdLst>
  <p:sldIdLst>
    <p:sldId id="256" r:id="rId5"/>
    <p:sldId id="269" r:id="rId6"/>
    <p:sldId id="283" r:id="rId7"/>
    <p:sldId id="266" r:id="rId8"/>
    <p:sldId id="268" r:id="rId9"/>
    <p:sldId id="284" r:id="rId10"/>
    <p:sldId id="285" r:id="rId11"/>
    <p:sldId id="286" r:id="rId12"/>
    <p:sldId id="287" r:id="rId13"/>
    <p:sldId id="288" r:id="rId14"/>
    <p:sldId id="289" r:id="rId15"/>
    <p:sldId id="264" r:id="rId16"/>
    <p:sldId id="263" r:id="rId17"/>
    <p:sldId id="296" r:id="rId18"/>
    <p:sldId id="290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91" r:id="rId33"/>
    <p:sldId id="292" r:id="rId34"/>
    <p:sldId id="298" r:id="rId35"/>
    <p:sldId id="293" r:id="rId36"/>
    <p:sldId id="300" r:id="rId37"/>
    <p:sldId id="301" r:id="rId38"/>
    <p:sldId id="302" r:id="rId39"/>
    <p:sldId id="299" r:id="rId40"/>
    <p:sldId id="305" r:id="rId41"/>
    <p:sldId id="306" r:id="rId42"/>
    <p:sldId id="307" r:id="rId43"/>
    <p:sldId id="308" r:id="rId44"/>
    <p:sldId id="303" r:id="rId45"/>
    <p:sldId id="294" r:id="rId46"/>
    <p:sldId id="295" r:id="rId47"/>
    <p:sldId id="309" r:id="rId48"/>
    <p:sldId id="267" r:id="rId49"/>
  </p:sldIdLst>
  <p:sldSz cx="12192000" cy="6858000"/>
  <p:notesSz cx="6858000" cy="9144000"/>
  <p:embeddedFontLst>
    <p:embeddedFont>
      <p:font typeface="Almarai" panose="020B0604020202020204" charset="-78"/>
      <p:regular r:id="rId50"/>
    </p:embeddedFont>
    <p:embeddedFont>
      <p:font typeface="Almarai ExtraBold" charset="-78"/>
      <p:bold r:id="rId51"/>
    </p:embeddedFont>
    <p:embeddedFont>
      <p:font typeface="Almarai Light" panose="020B0604020202020204" charset="-78"/>
      <p:regular r:id="rId52"/>
    </p:embeddedFont>
  </p:embeddedFontLst>
  <p:defaultTextStyle>
    <a:defPPr>
      <a:defRPr lang="en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2458"/>
    <a:srgbClr val="D5D3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5913E83-151C-4BE5-AAC2-6761FAD91FE2}" v="9" dt="2026-06-21T09:15:54.101"/>
    <p1510:client id="{43DDFE9F-EB59-A19B-CAA5-CDBFD315C6B3}" v="334" dt="2026-06-20T20:38:53.100"/>
    <p1510:client id="{B4CD1FEC-EDA7-24C6-849E-A699683860EB}" v="758" dt="2026-06-21T11:19:35.726"/>
    <p1510:client id="{B75CBC3A-A30A-E5AD-4E29-8F6E118FE862}" v="451" dt="2026-06-20T19:40:17.76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font" Target="fonts/font1.fntdata"/><Relationship Id="rId55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presProps" Target="presProps.xml"/><Relationship Id="rId58" Type="http://schemas.microsoft.com/office/2015/10/relationships/revisionInfo" Target="revisionInfo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font" Target="fonts/font2.fntdata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microsoft.com/office/2016/11/relationships/changesInfo" Target="changesInfos/changesInfo1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font" Target="fonts/font3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milie Silke Rasmussen" userId="5566604c-358a-49c0-a259-e30cde4863ef" providerId="ADAL" clId="{62766AF2-E8FE-42D6-89E6-690BA1D196A9}"/>
    <pc:docChg chg="undo custSel addSld delSld modSld sldOrd">
      <pc:chgData name="Emilie Silke Rasmussen" userId="5566604c-358a-49c0-a259-e30cde4863ef" providerId="ADAL" clId="{62766AF2-E8FE-42D6-89E6-690BA1D196A9}" dt="2026-06-17T09:30:15.953" v="1838"/>
      <pc:docMkLst>
        <pc:docMk/>
      </pc:docMkLst>
      <pc:sldChg chg="modSp mod">
        <pc:chgData name="Emilie Silke Rasmussen" userId="5566604c-358a-49c0-a259-e30cde4863ef" providerId="ADAL" clId="{62766AF2-E8FE-42D6-89E6-690BA1D196A9}" dt="2026-05-26T12:13:21.514" v="1362" actId="20577"/>
        <pc:sldMkLst>
          <pc:docMk/>
          <pc:sldMk cId="199288550" sldId="256"/>
        </pc:sldMkLst>
        <pc:spChg chg="mod">
          <ac:chgData name="Emilie Silke Rasmussen" userId="5566604c-358a-49c0-a259-e30cde4863ef" providerId="ADAL" clId="{62766AF2-E8FE-42D6-89E6-690BA1D196A9}" dt="2026-05-26T12:13:12.016" v="1335" actId="20577"/>
          <ac:spMkLst>
            <pc:docMk/>
            <pc:sldMk cId="199288550" sldId="256"/>
            <ac:spMk id="2" creationId="{746ACE0D-7462-A34B-4937-FC00DA83ED61}"/>
          </ac:spMkLst>
        </pc:spChg>
        <pc:spChg chg="mod">
          <ac:chgData name="Emilie Silke Rasmussen" userId="5566604c-358a-49c0-a259-e30cde4863ef" providerId="ADAL" clId="{62766AF2-E8FE-42D6-89E6-690BA1D196A9}" dt="2026-05-26T12:13:21.514" v="1362" actId="20577"/>
          <ac:spMkLst>
            <pc:docMk/>
            <pc:sldMk cId="199288550" sldId="256"/>
            <ac:spMk id="3" creationId="{E7636C24-215F-7513-F9F3-C3ACAC7F0AF1}"/>
          </ac:spMkLst>
        </pc:spChg>
      </pc:sldChg>
      <pc:sldChg chg="modSp new mod">
        <pc:chgData name="Emilie Silke Rasmussen" userId="5566604c-358a-49c0-a259-e30cde4863ef" providerId="ADAL" clId="{62766AF2-E8FE-42D6-89E6-690BA1D196A9}" dt="2026-05-26T12:14:16.002" v="1410" actId="20577"/>
        <pc:sldMkLst>
          <pc:docMk/>
          <pc:sldMk cId="3839937962" sldId="263"/>
        </pc:sldMkLst>
        <pc:spChg chg="mod">
          <ac:chgData name="Emilie Silke Rasmussen" userId="5566604c-358a-49c0-a259-e30cde4863ef" providerId="ADAL" clId="{62766AF2-E8FE-42D6-89E6-690BA1D196A9}" dt="2026-05-26T12:14:16.002" v="1410" actId="20577"/>
          <ac:spMkLst>
            <pc:docMk/>
            <pc:sldMk cId="3839937962" sldId="263"/>
            <ac:spMk id="2" creationId="{22802D8E-F503-B163-FDCD-315289110939}"/>
          </ac:spMkLst>
        </pc:spChg>
      </pc:sldChg>
      <pc:sldChg chg="modSp new mod">
        <pc:chgData name="Emilie Silke Rasmussen" userId="5566604c-358a-49c0-a259-e30cde4863ef" providerId="ADAL" clId="{62766AF2-E8FE-42D6-89E6-690BA1D196A9}" dt="2026-05-26T12:16:38.082" v="1542" actId="20577"/>
        <pc:sldMkLst>
          <pc:docMk/>
          <pc:sldMk cId="1911415493" sldId="264"/>
        </pc:sldMkLst>
        <pc:spChg chg="mod">
          <ac:chgData name="Emilie Silke Rasmussen" userId="5566604c-358a-49c0-a259-e30cde4863ef" providerId="ADAL" clId="{62766AF2-E8FE-42D6-89E6-690BA1D196A9}" dt="2026-05-26T12:14:31.798" v="1445" actId="20577"/>
          <ac:spMkLst>
            <pc:docMk/>
            <pc:sldMk cId="1911415493" sldId="264"/>
            <ac:spMk id="2" creationId="{F60C5690-0A87-BCF3-2287-A4AF3605AFBB}"/>
          </ac:spMkLst>
        </pc:spChg>
        <pc:spChg chg="mod">
          <ac:chgData name="Emilie Silke Rasmussen" userId="5566604c-358a-49c0-a259-e30cde4863ef" providerId="ADAL" clId="{62766AF2-E8FE-42D6-89E6-690BA1D196A9}" dt="2026-05-26T12:16:38.082" v="1542" actId="20577"/>
          <ac:spMkLst>
            <pc:docMk/>
            <pc:sldMk cId="1911415493" sldId="264"/>
            <ac:spMk id="3" creationId="{88B37746-CDB7-A497-50E5-FA6BBDE050A7}"/>
          </ac:spMkLst>
        </pc:spChg>
      </pc:sldChg>
      <pc:sldChg chg="modSp new mod">
        <pc:chgData name="Emilie Silke Rasmussen" userId="5566604c-358a-49c0-a259-e30cde4863ef" providerId="ADAL" clId="{62766AF2-E8FE-42D6-89E6-690BA1D196A9}" dt="2026-05-26T12:14:58.987" v="1471" actId="20577"/>
        <pc:sldMkLst>
          <pc:docMk/>
          <pc:sldMk cId="863846755" sldId="266"/>
        </pc:sldMkLst>
        <pc:spChg chg="mod">
          <ac:chgData name="Emilie Silke Rasmussen" userId="5566604c-358a-49c0-a259-e30cde4863ef" providerId="ADAL" clId="{62766AF2-E8FE-42D6-89E6-690BA1D196A9}" dt="2026-05-26T12:14:58.987" v="1471" actId="20577"/>
          <ac:spMkLst>
            <pc:docMk/>
            <pc:sldMk cId="863846755" sldId="266"/>
            <ac:spMk id="2" creationId="{6FB8838B-1CA7-5D44-0FAE-C0BF6A957CFB}"/>
          </ac:spMkLst>
        </pc:spChg>
      </pc:sldChg>
      <pc:sldChg chg="modSp add mod ord">
        <pc:chgData name="Emilie Silke Rasmussen" userId="5566604c-358a-49c0-a259-e30cde4863ef" providerId="ADAL" clId="{62766AF2-E8FE-42D6-89E6-690BA1D196A9}" dt="2026-05-26T12:20:26.109" v="1559" actId="20577"/>
        <pc:sldMkLst>
          <pc:docMk/>
          <pc:sldMk cId="2436869446" sldId="267"/>
        </pc:sldMkLst>
        <pc:spChg chg="mod">
          <ac:chgData name="Emilie Silke Rasmussen" userId="5566604c-358a-49c0-a259-e30cde4863ef" providerId="ADAL" clId="{62766AF2-E8FE-42D6-89E6-690BA1D196A9}" dt="2026-05-26T12:20:26.109" v="1559" actId="20577"/>
          <ac:spMkLst>
            <pc:docMk/>
            <pc:sldMk cId="2436869446" sldId="267"/>
            <ac:spMk id="2" creationId="{B629D711-649E-E016-337B-B9021AAD7439}"/>
          </ac:spMkLst>
        </pc:spChg>
      </pc:sldChg>
    </pc:docChg>
  </pc:docChgLst>
  <pc:docChgLst>
    <pc:chgData name="Jens Søndergaard Hansen" userId="S::jsh@skillsdenmark.dk::1a36b2ba-4f08-4931-95ab-6d615be083cd" providerId="AD" clId="Web-{B935C4B8-323B-2AA2-9694-9FBEC699C7F0}"/>
    <pc:docChg chg="modSld">
      <pc:chgData name="Jens Søndergaard Hansen" userId="S::jsh@skillsdenmark.dk::1a36b2ba-4f08-4931-95ab-6d615be083cd" providerId="AD" clId="Web-{B935C4B8-323B-2AA2-9694-9FBEC699C7F0}" dt="2026-06-15T09:46:44.731" v="10" actId="20577"/>
      <pc:docMkLst>
        <pc:docMk/>
      </pc:docMkLst>
      <pc:sldChg chg="modSp">
        <pc:chgData name="Jens Søndergaard Hansen" userId="S::jsh@skillsdenmark.dk::1a36b2ba-4f08-4931-95ab-6d615be083cd" providerId="AD" clId="Web-{B935C4B8-323B-2AA2-9694-9FBEC699C7F0}" dt="2026-06-15T09:46:44.731" v="10" actId="20577"/>
        <pc:sldMkLst>
          <pc:docMk/>
          <pc:sldMk cId="199288550" sldId="256"/>
        </pc:sldMkLst>
        <pc:spChg chg="mod">
          <ac:chgData name="Jens Søndergaard Hansen" userId="S::jsh@skillsdenmark.dk::1a36b2ba-4f08-4931-95ab-6d615be083cd" providerId="AD" clId="Web-{B935C4B8-323B-2AA2-9694-9FBEC699C7F0}" dt="2026-06-15T09:46:44.731" v="10" actId="20577"/>
          <ac:spMkLst>
            <pc:docMk/>
            <pc:sldMk cId="199288550" sldId="256"/>
            <ac:spMk id="3" creationId="{E7636C24-215F-7513-F9F3-C3ACAC7F0AF1}"/>
          </ac:spMkLst>
        </pc:spChg>
      </pc:sldChg>
    </pc:docChg>
  </pc:docChgLst>
  <pc:docChgLst>
    <pc:chgData name="Jens Søndergaard Hansen" userId="S::jsh@skillsdenmark.dk::1a36b2ba-4f08-4931-95ab-6d615be083cd" providerId="AD" clId="Web-{E88DF0B1-4EC7-3749-D008-70E8A6DB7049}"/>
    <pc:docChg chg="addSld modSld sldOrd">
      <pc:chgData name="Jens Søndergaard Hansen" userId="S::jsh@skillsdenmark.dk::1a36b2ba-4f08-4931-95ab-6d615be083cd" providerId="AD" clId="Web-{E88DF0B1-4EC7-3749-D008-70E8A6DB7049}" dt="2026-06-16T12:25:11.580" v="337" actId="20577"/>
      <pc:docMkLst>
        <pc:docMk/>
      </pc:docMkLst>
      <pc:sldChg chg="modSp ord">
        <pc:chgData name="Jens Søndergaard Hansen" userId="S::jsh@skillsdenmark.dk::1a36b2ba-4f08-4931-95ab-6d615be083cd" providerId="AD" clId="Web-{E88DF0B1-4EC7-3749-D008-70E8A6DB7049}" dt="2026-06-16T12:05:23.339" v="298" actId="20577"/>
        <pc:sldMkLst>
          <pc:docMk/>
          <pc:sldMk cId="863846755" sldId="266"/>
        </pc:sldMkLst>
        <pc:spChg chg="mod">
          <ac:chgData name="Jens Søndergaard Hansen" userId="S::jsh@skillsdenmark.dk::1a36b2ba-4f08-4931-95ab-6d615be083cd" providerId="AD" clId="Web-{E88DF0B1-4EC7-3749-D008-70E8A6DB7049}" dt="2026-06-16T09:11:31.451" v="85" actId="20577"/>
          <ac:spMkLst>
            <pc:docMk/>
            <pc:sldMk cId="863846755" sldId="266"/>
            <ac:spMk id="2" creationId="{6FB8838B-1CA7-5D44-0FAE-C0BF6A957CFB}"/>
          </ac:spMkLst>
        </pc:spChg>
        <pc:spChg chg="mod">
          <ac:chgData name="Jens Søndergaard Hansen" userId="S::jsh@skillsdenmark.dk::1a36b2ba-4f08-4931-95ab-6d615be083cd" providerId="AD" clId="Web-{E88DF0B1-4EC7-3749-D008-70E8A6DB7049}" dt="2026-06-16T12:05:23.339" v="298" actId="20577"/>
          <ac:spMkLst>
            <pc:docMk/>
            <pc:sldMk cId="863846755" sldId="266"/>
            <ac:spMk id="3" creationId="{E13503A5-44A8-0B9B-50B0-7F2648B43D3B}"/>
          </ac:spMkLst>
        </pc:spChg>
      </pc:sldChg>
      <pc:sldChg chg="modSp add replId">
        <pc:chgData name="Jens Søndergaard Hansen" userId="S::jsh@skillsdenmark.dk::1a36b2ba-4f08-4931-95ab-6d615be083cd" providerId="AD" clId="Web-{E88DF0B1-4EC7-3749-D008-70E8A6DB7049}" dt="2026-06-16T12:25:11.580" v="337" actId="20577"/>
        <pc:sldMkLst>
          <pc:docMk/>
          <pc:sldMk cId="1400608078" sldId="268"/>
        </pc:sldMkLst>
        <pc:spChg chg="mod">
          <ac:chgData name="Jens Søndergaard Hansen" userId="S::jsh@skillsdenmark.dk::1a36b2ba-4f08-4931-95ab-6d615be083cd" providerId="AD" clId="Web-{E88DF0B1-4EC7-3749-D008-70E8A6DB7049}" dt="2026-06-16T12:25:11.580" v="337" actId="20577"/>
          <ac:spMkLst>
            <pc:docMk/>
            <pc:sldMk cId="1400608078" sldId="268"/>
            <ac:spMk id="3" creationId="{C8C5706D-A451-C375-2F4E-E6171B3AE623}"/>
          </ac:spMkLst>
        </pc:spChg>
      </pc:sldChg>
      <pc:sldChg chg="modSp add replId">
        <pc:chgData name="Jens Søndergaard Hansen" userId="S::jsh@skillsdenmark.dk::1a36b2ba-4f08-4931-95ab-6d615be083cd" providerId="AD" clId="Web-{E88DF0B1-4EC7-3749-D008-70E8A6DB7049}" dt="2026-06-16T12:24:09.985" v="322" actId="20577"/>
        <pc:sldMkLst>
          <pc:docMk/>
          <pc:sldMk cId="583314144" sldId="269"/>
        </pc:sldMkLst>
        <pc:spChg chg="mod">
          <ac:chgData name="Jens Søndergaard Hansen" userId="S::jsh@skillsdenmark.dk::1a36b2ba-4f08-4931-95ab-6d615be083cd" providerId="AD" clId="Web-{E88DF0B1-4EC7-3749-D008-70E8A6DB7049}" dt="2026-06-16T12:23:08.748" v="309" actId="20577"/>
          <ac:spMkLst>
            <pc:docMk/>
            <pc:sldMk cId="583314144" sldId="269"/>
            <ac:spMk id="2" creationId="{63D9CBD8-6ECB-2371-761F-A062178490EA}"/>
          </ac:spMkLst>
        </pc:spChg>
        <pc:spChg chg="mod">
          <ac:chgData name="Jens Søndergaard Hansen" userId="S::jsh@skillsdenmark.dk::1a36b2ba-4f08-4931-95ab-6d615be083cd" providerId="AD" clId="Web-{E88DF0B1-4EC7-3749-D008-70E8A6DB7049}" dt="2026-06-16T12:24:09.985" v="322" actId="20577"/>
          <ac:spMkLst>
            <pc:docMk/>
            <pc:sldMk cId="583314144" sldId="269"/>
            <ac:spMk id="3" creationId="{10785C72-75A7-B955-FD0A-8CE151175F95}"/>
          </ac:spMkLst>
        </pc:spChg>
      </pc:sldChg>
    </pc:docChg>
  </pc:docChgLst>
  <pc:docChgLst>
    <pc:chgData name="Jens Søndergaard Hansen" userId="S::jsh@skillsdenmark.dk::1a36b2ba-4f08-4931-95ab-6d615be083cd" providerId="AD" clId="Web-{00C0E289-FCFC-DC66-1499-1AD940801C09}"/>
    <pc:docChg chg="modSld">
      <pc:chgData name="Jens Søndergaard Hansen" userId="S::jsh@skillsdenmark.dk::1a36b2ba-4f08-4931-95ab-6d615be083cd" providerId="AD" clId="Web-{00C0E289-FCFC-DC66-1499-1AD940801C09}" dt="2026-06-15T09:45:14.820" v="7" actId="20577"/>
      <pc:docMkLst>
        <pc:docMk/>
      </pc:docMkLst>
      <pc:sldChg chg="modSp">
        <pc:chgData name="Jens Søndergaard Hansen" userId="S::jsh@skillsdenmark.dk::1a36b2ba-4f08-4931-95ab-6d615be083cd" providerId="AD" clId="Web-{00C0E289-FCFC-DC66-1499-1AD940801C09}" dt="2026-06-15T09:45:14.820" v="7" actId="20577"/>
        <pc:sldMkLst>
          <pc:docMk/>
          <pc:sldMk cId="199288550" sldId="256"/>
        </pc:sldMkLst>
        <pc:spChg chg="mod">
          <ac:chgData name="Jens Søndergaard Hansen" userId="S::jsh@skillsdenmark.dk::1a36b2ba-4f08-4931-95ab-6d615be083cd" providerId="AD" clId="Web-{00C0E289-FCFC-DC66-1499-1AD940801C09}" dt="2026-06-15T09:44:55.382" v="1" actId="20577"/>
          <ac:spMkLst>
            <pc:docMk/>
            <pc:sldMk cId="199288550" sldId="256"/>
            <ac:spMk id="2" creationId="{746ACE0D-7462-A34B-4937-FC00DA83ED61}"/>
          </ac:spMkLst>
        </pc:spChg>
        <pc:spChg chg="mod">
          <ac:chgData name="Jens Søndergaard Hansen" userId="S::jsh@skillsdenmark.dk::1a36b2ba-4f08-4931-95ab-6d615be083cd" providerId="AD" clId="Web-{00C0E289-FCFC-DC66-1499-1AD940801C09}" dt="2026-06-15T09:45:14.820" v="7" actId="20577"/>
          <ac:spMkLst>
            <pc:docMk/>
            <pc:sldMk cId="199288550" sldId="256"/>
            <ac:spMk id="3" creationId="{E7636C24-215F-7513-F9F3-C3ACAC7F0AF1}"/>
          </ac:spMkLst>
        </pc:spChg>
      </pc:sldChg>
    </pc:docChg>
  </pc:docChgLst>
  <pc:docChgLst>
    <pc:chgData name="Kasper Bøgelund" userId="270caa01-3be4-4f6a-be0b-e0581abc23df" providerId="ADAL" clId="{6D48B414-BDD9-4636-B1EE-3FB8656DE5DF}"/>
    <pc:docChg chg="undo custSel addSld delSld modSld sldOrd">
      <pc:chgData name="Kasper Bøgelund" userId="270caa01-3be4-4f6a-be0b-e0581abc23df" providerId="ADAL" clId="{6D48B414-BDD9-4636-B1EE-3FB8656DE5DF}" dt="2026-06-21T09:15:54.101" v="922" actId="47"/>
      <pc:docMkLst>
        <pc:docMk/>
      </pc:docMkLst>
      <pc:sldChg chg="modSp mod">
        <pc:chgData name="Kasper Bøgelund" userId="270caa01-3be4-4f6a-be0b-e0581abc23df" providerId="ADAL" clId="{6D48B414-BDD9-4636-B1EE-3FB8656DE5DF}" dt="2026-06-20T13:35:03.704" v="540" actId="5793"/>
        <pc:sldMkLst>
          <pc:docMk/>
          <pc:sldMk cId="3839937962" sldId="263"/>
        </pc:sldMkLst>
        <pc:spChg chg="mod">
          <ac:chgData name="Kasper Bøgelund" userId="270caa01-3be4-4f6a-be0b-e0581abc23df" providerId="ADAL" clId="{6D48B414-BDD9-4636-B1EE-3FB8656DE5DF}" dt="2026-05-26T12:31:56.532" v="154" actId="20577"/>
          <ac:spMkLst>
            <pc:docMk/>
            <pc:sldMk cId="3839937962" sldId="263"/>
            <ac:spMk id="2" creationId="{22802D8E-F503-B163-FDCD-315289110939}"/>
          </ac:spMkLst>
        </pc:spChg>
        <pc:spChg chg="mod">
          <ac:chgData name="Kasper Bøgelund" userId="270caa01-3be4-4f6a-be0b-e0581abc23df" providerId="ADAL" clId="{6D48B414-BDD9-4636-B1EE-3FB8656DE5DF}" dt="2026-06-20T13:35:03.704" v="540" actId="5793"/>
          <ac:spMkLst>
            <pc:docMk/>
            <pc:sldMk cId="3839937962" sldId="263"/>
            <ac:spMk id="3" creationId="{06D5C028-D9A4-851B-FE64-042D4C5E521E}"/>
          </ac:spMkLst>
        </pc:spChg>
      </pc:sldChg>
      <pc:sldChg chg="modSp mod">
        <pc:chgData name="Kasper Bøgelund" userId="270caa01-3be4-4f6a-be0b-e0581abc23df" providerId="ADAL" clId="{6D48B414-BDD9-4636-B1EE-3FB8656DE5DF}" dt="2026-06-17T09:15:34.230" v="323" actId="13926"/>
        <pc:sldMkLst>
          <pc:docMk/>
          <pc:sldMk cId="583314144" sldId="269"/>
        </pc:sldMkLst>
        <pc:spChg chg="mod">
          <ac:chgData name="Kasper Bøgelund" userId="270caa01-3be4-4f6a-be0b-e0581abc23df" providerId="ADAL" clId="{6D48B414-BDD9-4636-B1EE-3FB8656DE5DF}" dt="2026-06-17T09:15:34.230" v="323" actId="13926"/>
          <ac:spMkLst>
            <pc:docMk/>
            <pc:sldMk cId="583314144" sldId="269"/>
            <ac:spMk id="3" creationId="{10785C72-75A7-B955-FD0A-8CE151175F95}"/>
          </ac:spMkLst>
        </pc:spChg>
      </pc:sldChg>
      <pc:sldChg chg="addSp modSp new mod">
        <pc:chgData name="Kasper Bøgelund" userId="270caa01-3be4-4f6a-be0b-e0581abc23df" providerId="ADAL" clId="{6D48B414-BDD9-4636-B1EE-3FB8656DE5DF}" dt="2026-06-17T09:26:58.184" v="426" actId="20577"/>
        <pc:sldMkLst>
          <pc:docMk/>
          <pc:sldMk cId="4242641236" sldId="270"/>
        </pc:sldMkLst>
        <pc:spChg chg="mod">
          <ac:chgData name="Kasper Bøgelund" userId="270caa01-3be4-4f6a-be0b-e0581abc23df" providerId="ADAL" clId="{6D48B414-BDD9-4636-B1EE-3FB8656DE5DF}" dt="2026-06-17T09:26:58.184" v="426" actId="20577"/>
          <ac:spMkLst>
            <pc:docMk/>
            <pc:sldMk cId="4242641236" sldId="270"/>
            <ac:spMk id="2" creationId="{04DA0D7C-E39D-DE9B-2E6F-C1C2D2AFA10D}"/>
          </ac:spMkLst>
        </pc:spChg>
        <pc:picChg chg="add mod">
          <ac:chgData name="Kasper Bøgelund" userId="270caa01-3be4-4f6a-be0b-e0581abc23df" providerId="ADAL" clId="{6D48B414-BDD9-4636-B1EE-3FB8656DE5DF}" dt="2026-06-17T09:21:03.005" v="327" actId="14100"/>
          <ac:picMkLst>
            <pc:docMk/>
            <pc:sldMk cId="4242641236" sldId="270"/>
            <ac:picMk id="5" creationId="{89BCBDE5-38D2-9250-6B4A-D70E681C998E}"/>
          </ac:picMkLst>
        </pc:picChg>
      </pc:sldChg>
      <pc:sldChg chg="addSp delSp modSp new mod">
        <pc:chgData name="Kasper Bøgelund" userId="270caa01-3be4-4f6a-be0b-e0581abc23df" providerId="ADAL" clId="{6D48B414-BDD9-4636-B1EE-3FB8656DE5DF}" dt="2026-06-17T09:29:15.306" v="446" actId="1076"/>
        <pc:sldMkLst>
          <pc:docMk/>
          <pc:sldMk cId="3519261621" sldId="271"/>
        </pc:sldMkLst>
        <pc:spChg chg="add mod">
          <ac:chgData name="Kasper Bøgelund" userId="270caa01-3be4-4f6a-be0b-e0581abc23df" providerId="ADAL" clId="{6D48B414-BDD9-4636-B1EE-3FB8656DE5DF}" dt="2026-06-17T09:27:10.587" v="428" actId="20577"/>
          <ac:spMkLst>
            <pc:docMk/>
            <pc:sldMk cId="3519261621" sldId="271"/>
            <ac:spMk id="10" creationId="{1C701968-9C38-21E3-8912-4BEEEC4E7054}"/>
          </ac:spMkLst>
        </pc:spChg>
        <pc:picChg chg="add mod">
          <ac:chgData name="Kasper Bøgelund" userId="270caa01-3be4-4f6a-be0b-e0581abc23df" providerId="ADAL" clId="{6D48B414-BDD9-4636-B1EE-3FB8656DE5DF}" dt="2026-06-17T09:29:15.306" v="446" actId="1076"/>
          <ac:picMkLst>
            <pc:docMk/>
            <pc:sldMk cId="3519261621" sldId="271"/>
            <ac:picMk id="5" creationId="{E934C126-9266-4A63-825F-012F2A2C7294}"/>
          </ac:picMkLst>
        </pc:picChg>
      </pc:sldChg>
      <pc:sldChg chg="addSp delSp modSp new mod">
        <pc:chgData name="Kasper Bøgelund" userId="270caa01-3be4-4f6a-be0b-e0581abc23df" providerId="ADAL" clId="{6D48B414-BDD9-4636-B1EE-3FB8656DE5DF}" dt="2026-06-17T09:29:19.984" v="447" actId="1076"/>
        <pc:sldMkLst>
          <pc:docMk/>
          <pc:sldMk cId="2945265649" sldId="272"/>
        </pc:sldMkLst>
        <pc:spChg chg="add">
          <ac:chgData name="Kasper Bøgelund" userId="270caa01-3be4-4f6a-be0b-e0581abc23df" providerId="ADAL" clId="{6D48B414-BDD9-4636-B1EE-3FB8656DE5DF}" dt="2026-06-17T09:21:56.999" v="334" actId="26606"/>
          <ac:spMkLst>
            <pc:docMk/>
            <pc:sldMk cId="2945265649" sldId="272"/>
            <ac:spMk id="10" creationId="{EE08B77F-61BA-797A-6F64-B52591F940D8}"/>
          </ac:spMkLst>
        </pc:spChg>
        <pc:picChg chg="add mod ord">
          <ac:chgData name="Kasper Bøgelund" userId="270caa01-3be4-4f6a-be0b-e0581abc23df" providerId="ADAL" clId="{6D48B414-BDD9-4636-B1EE-3FB8656DE5DF}" dt="2026-06-17T09:29:19.984" v="447" actId="1076"/>
          <ac:picMkLst>
            <pc:docMk/>
            <pc:sldMk cId="2945265649" sldId="272"/>
            <ac:picMk id="5" creationId="{F849E2D6-6A21-EDD2-01BB-A7D72AB338B6}"/>
          </ac:picMkLst>
        </pc:picChg>
      </pc:sldChg>
      <pc:sldChg chg="addSp delSp modSp new mod">
        <pc:chgData name="Kasper Bøgelund" userId="270caa01-3be4-4f6a-be0b-e0581abc23df" providerId="ADAL" clId="{6D48B414-BDD9-4636-B1EE-3FB8656DE5DF}" dt="2026-06-21T08:19:20.642" v="709" actId="20577"/>
        <pc:sldMkLst>
          <pc:docMk/>
          <pc:sldMk cId="3317821386" sldId="273"/>
        </pc:sldMkLst>
        <pc:spChg chg="add mod">
          <ac:chgData name="Kasper Bøgelund" userId="270caa01-3be4-4f6a-be0b-e0581abc23df" providerId="ADAL" clId="{6D48B414-BDD9-4636-B1EE-3FB8656DE5DF}" dt="2026-06-21T08:19:20.642" v="709" actId="20577"/>
          <ac:spMkLst>
            <pc:docMk/>
            <pc:sldMk cId="3317821386" sldId="273"/>
            <ac:spMk id="10" creationId="{707635F3-AA43-B682-FA4C-05ECC01E25AE}"/>
          </ac:spMkLst>
        </pc:spChg>
        <pc:picChg chg="add mod ord">
          <ac:chgData name="Kasper Bøgelund" userId="270caa01-3be4-4f6a-be0b-e0581abc23df" providerId="ADAL" clId="{6D48B414-BDD9-4636-B1EE-3FB8656DE5DF}" dt="2026-06-17T09:22:49.861" v="337" actId="26606"/>
          <ac:picMkLst>
            <pc:docMk/>
            <pc:sldMk cId="3317821386" sldId="273"/>
            <ac:picMk id="5" creationId="{D38A53AD-8700-205C-FC77-06CB10F379BD}"/>
          </ac:picMkLst>
        </pc:picChg>
      </pc:sldChg>
      <pc:sldChg chg="addSp delSp modSp new mod">
        <pc:chgData name="Kasper Bøgelund" userId="270caa01-3be4-4f6a-be0b-e0581abc23df" providerId="ADAL" clId="{6D48B414-BDD9-4636-B1EE-3FB8656DE5DF}" dt="2026-06-21T08:18:37.258" v="684" actId="5793"/>
        <pc:sldMkLst>
          <pc:docMk/>
          <pc:sldMk cId="2072579795" sldId="274"/>
        </pc:sldMkLst>
        <pc:spChg chg="add mod">
          <ac:chgData name="Kasper Bøgelund" userId="270caa01-3be4-4f6a-be0b-e0581abc23df" providerId="ADAL" clId="{6D48B414-BDD9-4636-B1EE-3FB8656DE5DF}" dt="2026-06-21T08:18:37.258" v="684" actId="5793"/>
          <ac:spMkLst>
            <pc:docMk/>
            <pc:sldMk cId="2072579795" sldId="274"/>
            <ac:spMk id="10" creationId="{C6697A19-F0D2-29C9-18B4-54E8AB008FB0}"/>
          </ac:spMkLst>
        </pc:spChg>
        <pc:picChg chg="add mod">
          <ac:chgData name="Kasper Bøgelund" userId="270caa01-3be4-4f6a-be0b-e0581abc23df" providerId="ADAL" clId="{6D48B414-BDD9-4636-B1EE-3FB8656DE5DF}" dt="2026-06-17T09:23:17.465" v="340" actId="26606"/>
          <ac:picMkLst>
            <pc:docMk/>
            <pc:sldMk cId="2072579795" sldId="274"/>
            <ac:picMk id="5" creationId="{48C6854E-F346-F45F-3CF5-C7A873653C5F}"/>
          </ac:picMkLst>
        </pc:picChg>
      </pc:sldChg>
      <pc:sldChg chg="addSp delSp modSp new mod">
        <pc:chgData name="Kasper Bøgelund" userId="270caa01-3be4-4f6a-be0b-e0581abc23df" providerId="ADAL" clId="{6D48B414-BDD9-4636-B1EE-3FB8656DE5DF}" dt="2026-06-21T08:18:45.645" v="687" actId="20577"/>
        <pc:sldMkLst>
          <pc:docMk/>
          <pc:sldMk cId="1668261541" sldId="275"/>
        </pc:sldMkLst>
        <pc:spChg chg="add mod">
          <ac:chgData name="Kasper Bøgelund" userId="270caa01-3be4-4f6a-be0b-e0581abc23df" providerId="ADAL" clId="{6D48B414-BDD9-4636-B1EE-3FB8656DE5DF}" dt="2026-06-21T08:18:45.645" v="687" actId="20577"/>
          <ac:spMkLst>
            <pc:docMk/>
            <pc:sldMk cId="1668261541" sldId="275"/>
            <ac:spMk id="15" creationId="{764C808C-BE60-2614-D69E-7D28FE450BB7}"/>
          </ac:spMkLst>
        </pc:spChg>
        <pc:picChg chg="add mod">
          <ac:chgData name="Kasper Bøgelund" userId="270caa01-3be4-4f6a-be0b-e0581abc23df" providerId="ADAL" clId="{6D48B414-BDD9-4636-B1EE-3FB8656DE5DF}" dt="2026-06-17T09:28:38.684" v="437" actId="1076"/>
          <ac:picMkLst>
            <pc:docMk/>
            <pc:sldMk cId="1668261541" sldId="275"/>
            <ac:picMk id="5" creationId="{F1C43DEF-AABE-382C-9CE9-AB7F99AB8DE7}"/>
          </ac:picMkLst>
        </pc:picChg>
      </pc:sldChg>
      <pc:sldChg chg="addSp delSp modSp new mod">
        <pc:chgData name="Kasper Bøgelund" userId="270caa01-3be4-4f6a-be0b-e0581abc23df" providerId="ADAL" clId="{6D48B414-BDD9-4636-B1EE-3FB8656DE5DF}" dt="2026-06-21T08:20:36.322" v="731" actId="20577"/>
        <pc:sldMkLst>
          <pc:docMk/>
          <pc:sldMk cId="3930033617" sldId="276"/>
        </pc:sldMkLst>
        <pc:spChg chg="add mod">
          <ac:chgData name="Kasper Bøgelund" userId="270caa01-3be4-4f6a-be0b-e0581abc23df" providerId="ADAL" clId="{6D48B414-BDD9-4636-B1EE-3FB8656DE5DF}" dt="2026-06-21T08:20:36.322" v="731" actId="20577"/>
          <ac:spMkLst>
            <pc:docMk/>
            <pc:sldMk cId="3930033617" sldId="276"/>
            <ac:spMk id="19" creationId="{5BDD6D69-4808-A0A3-D11B-91A758E8A502}"/>
          </ac:spMkLst>
        </pc:spChg>
        <pc:picChg chg="add mod">
          <ac:chgData name="Kasper Bøgelund" userId="270caa01-3be4-4f6a-be0b-e0581abc23df" providerId="ADAL" clId="{6D48B414-BDD9-4636-B1EE-3FB8656DE5DF}" dt="2026-06-17T09:28:35.236" v="436" actId="1076"/>
          <ac:picMkLst>
            <pc:docMk/>
            <pc:sldMk cId="3930033617" sldId="276"/>
            <ac:picMk id="5" creationId="{44B4B080-1033-4759-DBCF-6CF2BB5F05E5}"/>
          </ac:picMkLst>
        </pc:picChg>
      </pc:sldChg>
      <pc:sldChg chg="addSp delSp modSp new mod">
        <pc:chgData name="Kasper Bøgelund" userId="270caa01-3be4-4f6a-be0b-e0581abc23df" providerId="ADAL" clId="{6D48B414-BDD9-4636-B1EE-3FB8656DE5DF}" dt="2026-06-21T08:21:51.589" v="807" actId="20577"/>
        <pc:sldMkLst>
          <pc:docMk/>
          <pc:sldMk cId="1498105785" sldId="277"/>
        </pc:sldMkLst>
        <pc:spChg chg="add mod">
          <ac:chgData name="Kasper Bøgelund" userId="270caa01-3be4-4f6a-be0b-e0581abc23df" providerId="ADAL" clId="{6D48B414-BDD9-4636-B1EE-3FB8656DE5DF}" dt="2026-06-21T08:21:51.589" v="807" actId="20577"/>
          <ac:spMkLst>
            <pc:docMk/>
            <pc:sldMk cId="1498105785" sldId="277"/>
            <ac:spMk id="10" creationId="{FA2A4751-09F3-05E4-F904-1667D4072910}"/>
          </ac:spMkLst>
        </pc:spChg>
        <pc:picChg chg="add mod">
          <ac:chgData name="Kasper Bøgelund" userId="270caa01-3be4-4f6a-be0b-e0581abc23df" providerId="ADAL" clId="{6D48B414-BDD9-4636-B1EE-3FB8656DE5DF}" dt="2026-06-17T09:28:44.879" v="439" actId="14100"/>
          <ac:picMkLst>
            <pc:docMk/>
            <pc:sldMk cId="1498105785" sldId="277"/>
            <ac:picMk id="5" creationId="{D205A8F7-BAC3-636A-AF70-1E50C32A65DF}"/>
          </ac:picMkLst>
        </pc:picChg>
      </pc:sldChg>
      <pc:sldChg chg="addSp delSp modSp new mod">
        <pc:chgData name="Kasper Bøgelund" userId="270caa01-3be4-4f6a-be0b-e0581abc23df" providerId="ADAL" clId="{6D48B414-BDD9-4636-B1EE-3FB8656DE5DF}" dt="2026-06-21T08:21:07.931" v="771" actId="20577"/>
        <pc:sldMkLst>
          <pc:docMk/>
          <pc:sldMk cId="1695400765" sldId="278"/>
        </pc:sldMkLst>
        <pc:spChg chg="add mod">
          <ac:chgData name="Kasper Bøgelund" userId="270caa01-3be4-4f6a-be0b-e0581abc23df" providerId="ADAL" clId="{6D48B414-BDD9-4636-B1EE-3FB8656DE5DF}" dt="2026-06-21T08:21:07.931" v="771" actId="20577"/>
          <ac:spMkLst>
            <pc:docMk/>
            <pc:sldMk cId="1695400765" sldId="278"/>
            <ac:spMk id="10" creationId="{EB38D108-2E75-3843-5AE5-E63266FFEE4A}"/>
          </ac:spMkLst>
        </pc:spChg>
        <pc:picChg chg="add mod">
          <ac:chgData name="Kasper Bøgelund" userId="270caa01-3be4-4f6a-be0b-e0581abc23df" providerId="ADAL" clId="{6D48B414-BDD9-4636-B1EE-3FB8656DE5DF}" dt="2026-06-17T09:28:49.578" v="441" actId="14100"/>
          <ac:picMkLst>
            <pc:docMk/>
            <pc:sldMk cId="1695400765" sldId="278"/>
            <ac:picMk id="5" creationId="{D0AC44C3-ABAA-024C-1AF6-EE7C88ABF4BF}"/>
          </ac:picMkLst>
        </pc:picChg>
      </pc:sldChg>
      <pc:sldChg chg="addSp delSp modSp new mod">
        <pc:chgData name="Kasper Bøgelund" userId="270caa01-3be4-4f6a-be0b-e0581abc23df" providerId="ADAL" clId="{6D48B414-BDD9-4636-B1EE-3FB8656DE5DF}" dt="2026-06-17T09:28:54.595" v="443" actId="14100"/>
        <pc:sldMkLst>
          <pc:docMk/>
          <pc:sldMk cId="4117121215" sldId="279"/>
        </pc:sldMkLst>
        <pc:spChg chg="add">
          <ac:chgData name="Kasper Bøgelund" userId="270caa01-3be4-4f6a-be0b-e0581abc23df" providerId="ADAL" clId="{6D48B414-BDD9-4636-B1EE-3FB8656DE5DF}" dt="2026-06-17T09:25:37.557" v="360" actId="26606"/>
          <ac:spMkLst>
            <pc:docMk/>
            <pc:sldMk cId="4117121215" sldId="279"/>
            <ac:spMk id="10" creationId="{A9701148-6709-0F58-C15E-FC640CD2C96A}"/>
          </ac:spMkLst>
        </pc:spChg>
        <pc:picChg chg="add mod">
          <ac:chgData name="Kasper Bøgelund" userId="270caa01-3be4-4f6a-be0b-e0581abc23df" providerId="ADAL" clId="{6D48B414-BDD9-4636-B1EE-3FB8656DE5DF}" dt="2026-06-17T09:28:54.595" v="443" actId="14100"/>
          <ac:picMkLst>
            <pc:docMk/>
            <pc:sldMk cId="4117121215" sldId="279"/>
            <ac:picMk id="5" creationId="{523DF33D-0244-A11B-6A5D-3E8ABD0C696C}"/>
          </ac:picMkLst>
        </pc:picChg>
      </pc:sldChg>
      <pc:sldChg chg="addSp delSp modSp new mod">
        <pc:chgData name="Kasper Bøgelund" userId="270caa01-3be4-4f6a-be0b-e0581abc23df" providerId="ADAL" clId="{6D48B414-BDD9-4636-B1EE-3FB8656DE5DF}" dt="2026-06-17T09:28:59.955" v="445" actId="14100"/>
        <pc:sldMkLst>
          <pc:docMk/>
          <pc:sldMk cId="2987433329" sldId="280"/>
        </pc:sldMkLst>
        <pc:spChg chg="add">
          <ac:chgData name="Kasper Bøgelund" userId="270caa01-3be4-4f6a-be0b-e0581abc23df" providerId="ADAL" clId="{6D48B414-BDD9-4636-B1EE-3FB8656DE5DF}" dt="2026-06-17T09:25:56.862" v="363" actId="26606"/>
          <ac:spMkLst>
            <pc:docMk/>
            <pc:sldMk cId="2987433329" sldId="280"/>
            <ac:spMk id="10" creationId="{9F9DBE12-983A-6303-3A36-33701DF2CA97}"/>
          </ac:spMkLst>
        </pc:spChg>
        <pc:picChg chg="add mod">
          <ac:chgData name="Kasper Bøgelund" userId="270caa01-3be4-4f6a-be0b-e0581abc23df" providerId="ADAL" clId="{6D48B414-BDD9-4636-B1EE-3FB8656DE5DF}" dt="2026-06-17T09:28:59.955" v="445" actId="14100"/>
          <ac:picMkLst>
            <pc:docMk/>
            <pc:sldMk cId="2987433329" sldId="280"/>
            <ac:picMk id="5" creationId="{1A0F2905-DEFD-EA35-C011-6FB7F2ED5977}"/>
          </ac:picMkLst>
        </pc:picChg>
      </pc:sldChg>
      <pc:sldChg chg="addSp delSp modSp new mod">
        <pc:chgData name="Kasper Bøgelund" userId="270caa01-3be4-4f6a-be0b-e0581abc23df" providerId="ADAL" clId="{6D48B414-BDD9-4636-B1EE-3FB8656DE5DF}" dt="2026-06-21T08:22:39.124" v="877" actId="27636"/>
        <pc:sldMkLst>
          <pc:docMk/>
          <pc:sldMk cId="3358680191" sldId="281"/>
        </pc:sldMkLst>
        <pc:spChg chg="add mod">
          <ac:chgData name="Kasper Bøgelund" userId="270caa01-3be4-4f6a-be0b-e0581abc23df" providerId="ADAL" clId="{6D48B414-BDD9-4636-B1EE-3FB8656DE5DF}" dt="2026-06-21T08:22:39.124" v="877" actId="27636"/>
          <ac:spMkLst>
            <pc:docMk/>
            <pc:sldMk cId="3358680191" sldId="281"/>
            <ac:spMk id="10" creationId="{22A15276-65A2-C058-34A9-B182A10D399F}"/>
          </ac:spMkLst>
        </pc:spChg>
        <pc:picChg chg="add mod">
          <ac:chgData name="Kasper Bøgelund" userId="270caa01-3be4-4f6a-be0b-e0581abc23df" providerId="ADAL" clId="{6D48B414-BDD9-4636-B1EE-3FB8656DE5DF}" dt="2026-06-17T09:26:27.117" v="366" actId="26606"/>
          <ac:picMkLst>
            <pc:docMk/>
            <pc:sldMk cId="3358680191" sldId="281"/>
            <ac:picMk id="5" creationId="{D18C3622-794A-6869-2123-5C8976AC6D5B}"/>
          </ac:picMkLst>
        </pc:picChg>
      </pc:sldChg>
      <pc:sldChg chg="addSp delSp modSp new mod">
        <pc:chgData name="Kasper Bøgelund" userId="270caa01-3be4-4f6a-be0b-e0581abc23df" providerId="ADAL" clId="{6D48B414-BDD9-4636-B1EE-3FB8656DE5DF}" dt="2026-06-21T08:22:58.075" v="921" actId="20577"/>
        <pc:sldMkLst>
          <pc:docMk/>
          <pc:sldMk cId="3109999124" sldId="282"/>
        </pc:sldMkLst>
        <pc:spChg chg="add mod">
          <ac:chgData name="Kasper Bøgelund" userId="270caa01-3be4-4f6a-be0b-e0581abc23df" providerId="ADAL" clId="{6D48B414-BDD9-4636-B1EE-3FB8656DE5DF}" dt="2026-06-21T08:22:58.075" v="921" actId="20577"/>
          <ac:spMkLst>
            <pc:docMk/>
            <pc:sldMk cId="3109999124" sldId="282"/>
            <ac:spMk id="10" creationId="{16EF1999-EDCF-FC5B-5271-B0AE2B5FB77F}"/>
          </ac:spMkLst>
        </pc:spChg>
        <pc:picChg chg="add mod">
          <ac:chgData name="Kasper Bøgelund" userId="270caa01-3be4-4f6a-be0b-e0581abc23df" providerId="ADAL" clId="{6D48B414-BDD9-4636-B1EE-3FB8656DE5DF}" dt="2026-06-17T09:30:02.044" v="451" actId="1076"/>
          <ac:picMkLst>
            <pc:docMk/>
            <pc:sldMk cId="3109999124" sldId="282"/>
            <ac:picMk id="5" creationId="{85A234C9-7F8F-231B-8D98-F2135149F3CC}"/>
          </ac:picMkLst>
        </pc:picChg>
      </pc:sldChg>
      <pc:sldChg chg="addSp modSp new mod">
        <pc:chgData name="Kasper Bøgelund" userId="270caa01-3be4-4f6a-be0b-e0581abc23df" providerId="ADAL" clId="{6D48B414-BDD9-4636-B1EE-3FB8656DE5DF}" dt="2026-06-20T13:26:14.390" v="462" actId="5793"/>
        <pc:sldMkLst>
          <pc:docMk/>
          <pc:sldMk cId="894312980" sldId="296"/>
        </pc:sldMkLst>
        <pc:spChg chg="mod">
          <ac:chgData name="Kasper Bøgelund" userId="270caa01-3be4-4f6a-be0b-e0581abc23df" providerId="ADAL" clId="{6D48B414-BDD9-4636-B1EE-3FB8656DE5DF}" dt="2026-06-20T13:26:09.232" v="460" actId="27636"/>
          <ac:spMkLst>
            <pc:docMk/>
            <pc:sldMk cId="894312980" sldId="296"/>
            <ac:spMk id="2" creationId="{0C808377-7D16-694B-A3BB-E9005890A2E4}"/>
          </ac:spMkLst>
        </pc:spChg>
        <pc:spChg chg="mod">
          <ac:chgData name="Kasper Bøgelund" userId="270caa01-3be4-4f6a-be0b-e0581abc23df" providerId="ADAL" clId="{6D48B414-BDD9-4636-B1EE-3FB8656DE5DF}" dt="2026-06-20T13:26:14.390" v="462" actId="5793"/>
          <ac:spMkLst>
            <pc:docMk/>
            <pc:sldMk cId="894312980" sldId="296"/>
            <ac:spMk id="3" creationId="{5C69A97C-6672-2DA1-C4FB-C1F582F8246D}"/>
          </ac:spMkLst>
        </pc:spChg>
        <pc:picChg chg="add mod">
          <ac:chgData name="Kasper Bøgelund" userId="270caa01-3be4-4f6a-be0b-e0581abc23df" providerId="ADAL" clId="{6D48B414-BDD9-4636-B1EE-3FB8656DE5DF}" dt="2026-06-20T13:26:03.573" v="457" actId="1076"/>
          <ac:picMkLst>
            <pc:docMk/>
            <pc:sldMk cId="894312980" sldId="296"/>
            <ac:picMk id="5" creationId="{411FB3F0-2CA4-B9FA-5282-B9C5572EB63D}"/>
          </ac:picMkLst>
        </pc:picChg>
      </pc:sldChg>
      <pc:sldChg chg="modSp new del mod ord">
        <pc:chgData name="Kasper Bøgelund" userId="270caa01-3be4-4f6a-be0b-e0581abc23df" providerId="ADAL" clId="{6D48B414-BDD9-4636-B1EE-3FB8656DE5DF}" dt="2026-06-21T09:15:54.101" v="922" actId="47"/>
        <pc:sldMkLst>
          <pc:docMk/>
          <pc:sldMk cId="1636752289" sldId="297"/>
        </pc:sldMkLst>
        <pc:spChg chg="mod">
          <ac:chgData name="Kasper Bøgelund" userId="270caa01-3be4-4f6a-be0b-e0581abc23df" providerId="ADAL" clId="{6D48B414-BDD9-4636-B1EE-3FB8656DE5DF}" dt="2026-06-20T13:32:56.084" v="516" actId="20577"/>
          <ac:spMkLst>
            <pc:docMk/>
            <pc:sldMk cId="1636752289" sldId="297"/>
            <ac:spMk id="2" creationId="{0B4FE50C-33AA-9C9A-BF81-D93866723BAB}"/>
          </ac:spMkLst>
        </pc:spChg>
        <pc:spChg chg="mod">
          <ac:chgData name="Kasper Bøgelund" userId="270caa01-3be4-4f6a-be0b-e0581abc23df" providerId="ADAL" clId="{6D48B414-BDD9-4636-B1EE-3FB8656DE5DF}" dt="2026-06-20T13:34:16.567" v="538" actId="27636"/>
          <ac:spMkLst>
            <pc:docMk/>
            <pc:sldMk cId="1636752289" sldId="297"/>
            <ac:spMk id="3" creationId="{8A7DD6DD-9705-0767-CB9A-372440CC6761}"/>
          </ac:spMkLst>
        </pc:spChg>
      </pc:sldChg>
    </pc:docChg>
  </pc:docChgLst>
  <pc:docChgLst>
    <pc:chgData name="Jens Søndergaard Hansen" userId="S::jsh@skillsdenmark.dk::1a36b2ba-4f08-4931-95ab-6d615be083cd" providerId="AD" clId="Web-{47996D6D-FD3B-7DCE-4F01-35774FCA177B}"/>
    <pc:docChg chg="modSld">
      <pc:chgData name="Jens Søndergaard Hansen" userId="S::jsh@skillsdenmark.dk::1a36b2ba-4f08-4931-95ab-6d615be083cd" providerId="AD" clId="Web-{47996D6D-FD3B-7DCE-4F01-35774FCA177B}" dt="2026-06-15T09:53:55.196" v="200" actId="20577"/>
      <pc:docMkLst>
        <pc:docMk/>
      </pc:docMkLst>
    </pc:docChg>
  </pc:docChgLst>
  <pc:docChgLst>
    <pc:chgData name="Emilie Silke Rasmussen" userId="S::esr@skillsdenmark.dk::5566604c-358a-49c0-a259-e30cde4863ef" providerId="AD" clId="Web-{B75CBC3A-A30A-E5AD-4E29-8F6E118FE862}"/>
    <pc:docChg chg="addSld delSld modSld sldOrd">
      <pc:chgData name="Emilie Silke Rasmussen" userId="S::esr@skillsdenmark.dk::5566604c-358a-49c0-a259-e30cde4863ef" providerId="AD" clId="Web-{B75CBC3A-A30A-E5AD-4E29-8F6E118FE862}" dt="2026-06-20T19:40:17.766" v="433" actId="14100"/>
      <pc:docMkLst>
        <pc:docMk/>
      </pc:docMkLst>
      <pc:sldChg chg="modSp">
        <pc:chgData name="Emilie Silke Rasmussen" userId="S::esr@skillsdenmark.dk::5566604c-358a-49c0-a259-e30cde4863ef" providerId="AD" clId="Web-{B75CBC3A-A30A-E5AD-4E29-8F6E118FE862}" dt="2026-06-20T08:05:34.245" v="172" actId="20577"/>
        <pc:sldMkLst>
          <pc:docMk/>
          <pc:sldMk cId="199288550" sldId="256"/>
        </pc:sldMkLst>
        <pc:spChg chg="mod">
          <ac:chgData name="Emilie Silke Rasmussen" userId="S::esr@skillsdenmark.dk::5566604c-358a-49c0-a259-e30cde4863ef" providerId="AD" clId="Web-{B75CBC3A-A30A-E5AD-4E29-8F6E118FE862}" dt="2026-06-20T08:05:34.245" v="172" actId="20577"/>
          <ac:spMkLst>
            <pc:docMk/>
            <pc:sldMk cId="199288550" sldId="256"/>
            <ac:spMk id="2" creationId="{746ACE0D-7462-A34B-4937-FC00DA83ED61}"/>
          </ac:spMkLst>
        </pc:spChg>
      </pc:sldChg>
      <pc:sldChg chg="del">
        <pc:chgData name="Emilie Silke Rasmussen" userId="S::esr@skillsdenmark.dk::5566604c-358a-49c0-a259-e30cde4863ef" providerId="AD" clId="Web-{B75CBC3A-A30A-E5AD-4E29-8F6E118FE862}" dt="2026-06-20T19:32:06.669" v="332"/>
        <pc:sldMkLst>
          <pc:docMk/>
          <pc:sldMk cId="4194372118" sldId="257"/>
        </pc:sldMkLst>
      </pc:sldChg>
      <pc:sldChg chg="del">
        <pc:chgData name="Emilie Silke Rasmussen" userId="S::esr@skillsdenmark.dk::5566604c-358a-49c0-a259-e30cde4863ef" providerId="AD" clId="Web-{B75CBC3A-A30A-E5AD-4E29-8F6E118FE862}" dt="2026-06-20T19:32:12.856" v="333"/>
        <pc:sldMkLst>
          <pc:docMk/>
          <pc:sldMk cId="1574351577" sldId="258"/>
        </pc:sldMkLst>
      </pc:sldChg>
      <pc:sldChg chg="del">
        <pc:chgData name="Emilie Silke Rasmussen" userId="S::esr@skillsdenmark.dk::5566604c-358a-49c0-a259-e30cde4863ef" providerId="AD" clId="Web-{B75CBC3A-A30A-E5AD-4E29-8F6E118FE862}" dt="2026-06-20T19:31:48.308" v="329"/>
        <pc:sldMkLst>
          <pc:docMk/>
          <pc:sldMk cId="1842873616" sldId="259"/>
        </pc:sldMkLst>
      </pc:sldChg>
      <pc:sldChg chg="add del">
        <pc:chgData name="Emilie Silke Rasmussen" userId="S::esr@skillsdenmark.dk::5566604c-358a-49c0-a259-e30cde4863ef" providerId="AD" clId="Web-{B75CBC3A-A30A-E5AD-4E29-8F6E118FE862}" dt="2026-06-20T19:31:52.637" v="331"/>
        <pc:sldMkLst>
          <pc:docMk/>
          <pc:sldMk cId="2436869446" sldId="267"/>
        </pc:sldMkLst>
      </pc:sldChg>
      <pc:sldChg chg="modSp">
        <pc:chgData name="Emilie Silke Rasmussen" userId="S::esr@skillsdenmark.dk::5566604c-358a-49c0-a259-e30cde4863ef" providerId="AD" clId="Web-{B75CBC3A-A30A-E5AD-4E29-8F6E118FE862}" dt="2026-06-19T12:31:43.335" v="14" actId="20577"/>
        <pc:sldMkLst>
          <pc:docMk/>
          <pc:sldMk cId="583314144" sldId="269"/>
        </pc:sldMkLst>
        <pc:spChg chg="mod">
          <ac:chgData name="Emilie Silke Rasmussen" userId="S::esr@skillsdenmark.dk::5566604c-358a-49c0-a259-e30cde4863ef" providerId="AD" clId="Web-{B75CBC3A-A30A-E5AD-4E29-8F6E118FE862}" dt="2026-06-19T12:31:43.335" v="14" actId="20577"/>
          <ac:spMkLst>
            <pc:docMk/>
            <pc:sldMk cId="583314144" sldId="269"/>
            <ac:spMk id="3" creationId="{10785C72-75A7-B955-FD0A-8CE151175F95}"/>
          </ac:spMkLst>
        </pc:spChg>
      </pc:sldChg>
      <pc:sldChg chg="modSp new">
        <pc:chgData name="Emilie Silke Rasmussen" userId="S::esr@skillsdenmark.dk::5566604c-358a-49c0-a259-e30cde4863ef" providerId="AD" clId="Web-{B75CBC3A-A30A-E5AD-4E29-8F6E118FE862}" dt="2026-06-19T12:29:02.703" v="12" actId="20577"/>
        <pc:sldMkLst>
          <pc:docMk/>
          <pc:sldMk cId="938980789" sldId="283"/>
        </pc:sldMkLst>
        <pc:spChg chg="mod">
          <ac:chgData name="Emilie Silke Rasmussen" userId="S::esr@skillsdenmark.dk::5566604c-358a-49c0-a259-e30cde4863ef" providerId="AD" clId="Web-{B75CBC3A-A30A-E5AD-4E29-8F6E118FE862}" dt="2026-06-19T12:29:02.703" v="12" actId="20577"/>
          <ac:spMkLst>
            <pc:docMk/>
            <pc:sldMk cId="938980789" sldId="283"/>
            <ac:spMk id="2" creationId="{E5A58138-479E-9886-31FD-F589F728038A}"/>
          </ac:spMkLst>
        </pc:spChg>
      </pc:sldChg>
      <pc:sldChg chg="modSp new">
        <pc:chgData name="Emilie Silke Rasmussen" userId="S::esr@skillsdenmark.dk::5566604c-358a-49c0-a259-e30cde4863ef" providerId="AD" clId="Web-{B75CBC3A-A30A-E5AD-4E29-8F6E118FE862}" dt="2026-06-19T12:31:59.336" v="30" actId="20577"/>
        <pc:sldMkLst>
          <pc:docMk/>
          <pc:sldMk cId="1892237920" sldId="284"/>
        </pc:sldMkLst>
        <pc:spChg chg="mod">
          <ac:chgData name="Emilie Silke Rasmussen" userId="S::esr@skillsdenmark.dk::5566604c-358a-49c0-a259-e30cde4863ef" providerId="AD" clId="Web-{B75CBC3A-A30A-E5AD-4E29-8F6E118FE862}" dt="2026-06-19T12:31:59.336" v="30" actId="20577"/>
          <ac:spMkLst>
            <pc:docMk/>
            <pc:sldMk cId="1892237920" sldId="284"/>
            <ac:spMk id="2" creationId="{ABF28043-F308-2AF6-9A0B-1E482782B68B}"/>
          </ac:spMkLst>
        </pc:spChg>
      </pc:sldChg>
      <pc:sldChg chg="modSp new">
        <pc:chgData name="Emilie Silke Rasmussen" userId="S::esr@skillsdenmark.dk::5566604c-358a-49c0-a259-e30cde4863ef" providerId="AD" clId="Web-{B75CBC3A-A30A-E5AD-4E29-8F6E118FE862}" dt="2026-06-19T12:39:15.870" v="66" actId="20577"/>
        <pc:sldMkLst>
          <pc:docMk/>
          <pc:sldMk cId="3109171978" sldId="285"/>
        </pc:sldMkLst>
        <pc:spChg chg="mod">
          <ac:chgData name="Emilie Silke Rasmussen" userId="S::esr@skillsdenmark.dk::5566604c-358a-49c0-a259-e30cde4863ef" providerId="AD" clId="Web-{B75CBC3A-A30A-E5AD-4E29-8F6E118FE862}" dt="2026-06-19T12:37:34.130" v="48" actId="20577"/>
          <ac:spMkLst>
            <pc:docMk/>
            <pc:sldMk cId="3109171978" sldId="285"/>
            <ac:spMk id="2" creationId="{37D6E4CF-CCE3-0362-00D7-C42635E1BB35}"/>
          </ac:spMkLst>
        </pc:spChg>
        <pc:spChg chg="mod">
          <ac:chgData name="Emilie Silke Rasmussen" userId="S::esr@skillsdenmark.dk::5566604c-358a-49c0-a259-e30cde4863ef" providerId="AD" clId="Web-{B75CBC3A-A30A-E5AD-4E29-8F6E118FE862}" dt="2026-06-19T12:39:15.870" v="66" actId="20577"/>
          <ac:spMkLst>
            <pc:docMk/>
            <pc:sldMk cId="3109171978" sldId="285"/>
            <ac:spMk id="3" creationId="{ED5F8F4A-8EE1-492C-62DF-3CBBEE30D281}"/>
          </ac:spMkLst>
        </pc:spChg>
      </pc:sldChg>
      <pc:sldChg chg="modSp add replId">
        <pc:chgData name="Emilie Silke Rasmussen" userId="S::esr@skillsdenmark.dk::5566604c-358a-49c0-a259-e30cde4863ef" providerId="AD" clId="Web-{B75CBC3A-A30A-E5AD-4E29-8F6E118FE862}" dt="2026-06-19T12:48:05.751" v="82" actId="20577"/>
        <pc:sldMkLst>
          <pc:docMk/>
          <pc:sldMk cId="677994099" sldId="286"/>
        </pc:sldMkLst>
        <pc:spChg chg="mod">
          <ac:chgData name="Emilie Silke Rasmussen" userId="S::esr@skillsdenmark.dk::5566604c-358a-49c0-a259-e30cde4863ef" providerId="AD" clId="Web-{B75CBC3A-A30A-E5AD-4E29-8F6E118FE862}" dt="2026-06-19T12:47:52.109" v="73" actId="20577"/>
          <ac:spMkLst>
            <pc:docMk/>
            <pc:sldMk cId="677994099" sldId="286"/>
            <ac:spMk id="2" creationId="{F15822A3-F794-CE89-49F1-B3EAE5F41C27}"/>
          </ac:spMkLst>
        </pc:spChg>
        <pc:spChg chg="mod">
          <ac:chgData name="Emilie Silke Rasmussen" userId="S::esr@skillsdenmark.dk::5566604c-358a-49c0-a259-e30cde4863ef" providerId="AD" clId="Web-{B75CBC3A-A30A-E5AD-4E29-8F6E118FE862}" dt="2026-06-19T12:48:05.751" v="82" actId="20577"/>
          <ac:spMkLst>
            <pc:docMk/>
            <pc:sldMk cId="677994099" sldId="286"/>
            <ac:spMk id="3" creationId="{F96686BE-7B1B-7B9C-C332-2913EEF05C54}"/>
          </ac:spMkLst>
        </pc:spChg>
      </pc:sldChg>
      <pc:sldChg chg="modSp add replId">
        <pc:chgData name="Emilie Silke Rasmussen" userId="S::esr@skillsdenmark.dk::5566604c-358a-49c0-a259-e30cde4863ef" providerId="AD" clId="Web-{B75CBC3A-A30A-E5AD-4E29-8F6E118FE862}" dt="2026-06-19T12:49:39.443" v="112" actId="20577"/>
        <pc:sldMkLst>
          <pc:docMk/>
          <pc:sldMk cId="1522150871" sldId="287"/>
        </pc:sldMkLst>
        <pc:spChg chg="mod">
          <ac:chgData name="Emilie Silke Rasmussen" userId="S::esr@skillsdenmark.dk::5566604c-358a-49c0-a259-e30cde4863ef" providerId="AD" clId="Web-{B75CBC3A-A30A-E5AD-4E29-8F6E118FE862}" dt="2026-06-19T12:49:16.801" v="104" actId="20577"/>
          <ac:spMkLst>
            <pc:docMk/>
            <pc:sldMk cId="1522150871" sldId="287"/>
            <ac:spMk id="2" creationId="{06D39351-B6AA-B9EA-5D75-975B135A3B7A}"/>
          </ac:spMkLst>
        </pc:spChg>
        <pc:spChg chg="mod">
          <ac:chgData name="Emilie Silke Rasmussen" userId="S::esr@skillsdenmark.dk::5566604c-358a-49c0-a259-e30cde4863ef" providerId="AD" clId="Web-{B75CBC3A-A30A-E5AD-4E29-8F6E118FE862}" dt="2026-06-19T12:49:39.443" v="112" actId="20577"/>
          <ac:spMkLst>
            <pc:docMk/>
            <pc:sldMk cId="1522150871" sldId="287"/>
            <ac:spMk id="3" creationId="{20A6D512-480B-D7F4-9328-882CB6E70B90}"/>
          </ac:spMkLst>
        </pc:spChg>
      </pc:sldChg>
      <pc:sldChg chg="modSp new">
        <pc:chgData name="Emilie Silke Rasmussen" userId="S::esr@skillsdenmark.dk::5566604c-358a-49c0-a259-e30cde4863ef" providerId="AD" clId="Web-{B75CBC3A-A30A-E5AD-4E29-8F6E118FE862}" dt="2026-06-19T12:59:36.578" v="141" actId="20577"/>
        <pc:sldMkLst>
          <pc:docMk/>
          <pc:sldMk cId="9618896" sldId="288"/>
        </pc:sldMkLst>
        <pc:spChg chg="mod">
          <ac:chgData name="Emilie Silke Rasmussen" userId="S::esr@skillsdenmark.dk::5566604c-358a-49c0-a259-e30cde4863ef" providerId="AD" clId="Web-{B75CBC3A-A30A-E5AD-4E29-8F6E118FE862}" dt="2026-06-19T12:59:36.578" v="141" actId="20577"/>
          <ac:spMkLst>
            <pc:docMk/>
            <pc:sldMk cId="9618896" sldId="288"/>
            <ac:spMk id="2" creationId="{8DB9E9ED-D4C3-6EDA-6C0E-5CB5FCFE8926}"/>
          </ac:spMkLst>
        </pc:spChg>
      </pc:sldChg>
      <pc:sldChg chg="modSp new">
        <pc:chgData name="Emilie Silke Rasmussen" userId="S::esr@skillsdenmark.dk::5566604c-358a-49c0-a259-e30cde4863ef" providerId="AD" clId="Web-{B75CBC3A-A30A-E5AD-4E29-8F6E118FE862}" dt="2026-06-19T13:00:02.778" v="146" actId="20577"/>
        <pc:sldMkLst>
          <pc:docMk/>
          <pc:sldMk cId="2454204245" sldId="289"/>
        </pc:sldMkLst>
        <pc:spChg chg="mod">
          <ac:chgData name="Emilie Silke Rasmussen" userId="S::esr@skillsdenmark.dk::5566604c-358a-49c0-a259-e30cde4863ef" providerId="AD" clId="Web-{B75CBC3A-A30A-E5AD-4E29-8F6E118FE862}" dt="2026-06-19T13:00:02.778" v="146" actId="20577"/>
          <ac:spMkLst>
            <pc:docMk/>
            <pc:sldMk cId="2454204245" sldId="289"/>
            <ac:spMk id="2" creationId="{2CFB2ED9-380C-F606-1481-1E057BCED0B8}"/>
          </ac:spMkLst>
        </pc:spChg>
      </pc:sldChg>
      <pc:sldChg chg="modSp new ord">
        <pc:chgData name="Emilie Silke Rasmussen" userId="S::esr@skillsdenmark.dk::5566604c-358a-49c0-a259-e30cde4863ef" providerId="AD" clId="Web-{B75CBC3A-A30A-E5AD-4E29-8F6E118FE862}" dt="2026-06-19T13:02:12.428" v="156" actId="20577"/>
        <pc:sldMkLst>
          <pc:docMk/>
          <pc:sldMk cId="2598272095" sldId="290"/>
        </pc:sldMkLst>
        <pc:spChg chg="mod">
          <ac:chgData name="Emilie Silke Rasmussen" userId="S::esr@skillsdenmark.dk::5566604c-358a-49c0-a259-e30cde4863ef" providerId="AD" clId="Web-{B75CBC3A-A30A-E5AD-4E29-8F6E118FE862}" dt="2026-06-19T13:02:12.428" v="156" actId="20577"/>
          <ac:spMkLst>
            <pc:docMk/>
            <pc:sldMk cId="2598272095" sldId="290"/>
            <ac:spMk id="2" creationId="{F5930BE7-28D4-CCF5-529E-7E304953DDA8}"/>
          </ac:spMkLst>
        </pc:spChg>
      </pc:sldChg>
      <pc:sldChg chg="modSp new">
        <pc:chgData name="Emilie Silke Rasmussen" userId="S::esr@skillsdenmark.dk::5566604c-358a-49c0-a259-e30cde4863ef" providerId="AD" clId="Web-{B75CBC3A-A30A-E5AD-4E29-8F6E118FE862}" dt="2026-06-19T13:36:55.647" v="171" actId="20577"/>
        <pc:sldMkLst>
          <pc:docMk/>
          <pc:sldMk cId="1441325627" sldId="291"/>
        </pc:sldMkLst>
        <pc:spChg chg="mod">
          <ac:chgData name="Emilie Silke Rasmussen" userId="S::esr@skillsdenmark.dk::5566604c-358a-49c0-a259-e30cde4863ef" providerId="AD" clId="Web-{B75CBC3A-A30A-E5AD-4E29-8F6E118FE862}" dt="2026-06-19T13:36:55.647" v="171" actId="20577"/>
          <ac:spMkLst>
            <pc:docMk/>
            <pc:sldMk cId="1441325627" sldId="291"/>
            <ac:spMk id="2" creationId="{D377BB5B-7D25-FFA4-A671-E0919CE4BD25}"/>
          </ac:spMkLst>
        </pc:spChg>
      </pc:sldChg>
      <pc:sldChg chg="addSp delSp modSp new">
        <pc:chgData name="Emilie Silke Rasmussen" userId="S::esr@skillsdenmark.dk::5566604c-358a-49c0-a259-e30cde4863ef" providerId="AD" clId="Web-{B75CBC3A-A30A-E5AD-4E29-8F6E118FE862}" dt="2026-06-20T19:36:54.695" v="397" actId="1076"/>
        <pc:sldMkLst>
          <pc:docMk/>
          <pc:sldMk cId="1810188297" sldId="292"/>
        </pc:sldMkLst>
        <pc:spChg chg="mod">
          <ac:chgData name="Emilie Silke Rasmussen" userId="S::esr@skillsdenmark.dk::5566604c-358a-49c0-a259-e30cde4863ef" providerId="AD" clId="Web-{B75CBC3A-A30A-E5AD-4E29-8F6E118FE862}" dt="2026-06-20T19:33:16.156" v="357" actId="20577"/>
          <ac:spMkLst>
            <pc:docMk/>
            <pc:sldMk cId="1810188297" sldId="292"/>
            <ac:spMk id="2" creationId="{BAB5D789-1AAE-726A-CA8E-E8EB2266FE9D}"/>
          </ac:spMkLst>
        </pc:spChg>
        <pc:spChg chg="del mod">
          <ac:chgData name="Emilie Silke Rasmussen" userId="S::esr@skillsdenmark.dk::5566604c-358a-49c0-a259-e30cde4863ef" providerId="AD" clId="Web-{B75CBC3A-A30A-E5AD-4E29-8F6E118FE862}" dt="2026-06-20T19:33:20.968" v="359"/>
          <ac:spMkLst>
            <pc:docMk/>
            <pc:sldMk cId="1810188297" sldId="292"/>
            <ac:spMk id="3" creationId="{EFB4E2C4-6A30-3E04-4A8B-F1CE395667BD}"/>
          </ac:spMkLst>
        </pc:spChg>
        <pc:spChg chg="add del mod">
          <ac:chgData name="Emilie Silke Rasmussen" userId="S::esr@skillsdenmark.dk::5566604c-358a-49c0-a259-e30cde4863ef" providerId="AD" clId="Web-{B75CBC3A-A30A-E5AD-4E29-8F6E118FE862}" dt="2026-06-20T19:34:21.893" v="361"/>
          <ac:spMkLst>
            <pc:docMk/>
            <pc:sldMk cId="1810188297" sldId="292"/>
            <ac:spMk id="5" creationId="{A04A916D-F6A2-4BED-5B3D-95A982BD4C0D}"/>
          </ac:spMkLst>
        </pc:spChg>
        <pc:spChg chg="add mod">
          <ac:chgData name="Emilie Silke Rasmussen" userId="S::esr@skillsdenmark.dk::5566604c-358a-49c0-a259-e30cde4863ef" providerId="AD" clId="Web-{B75CBC3A-A30A-E5AD-4E29-8F6E118FE862}" dt="2026-06-20T19:36:54.695" v="397" actId="1076"/>
          <ac:spMkLst>
            <pc:docMk/>
            <pc:sldMk cId="1810188297" sldId="292"/>
            <ac:spMk id="7" creationId="{F620FBC8-8D3E-421F-4445-622C128069A5}"/>
          </ac:spMkLst>
        </pc:spChg>
        <pc:picChg chg="add mod">
          <ac:chgData name="Emilie Silke Rasmussen" userId="S::esr@skillsdenmark.dk::5566604c-358a-49c0-a259-e30cde4863ef" providerId="AD" clId="Web-{B75CBC3A-A30A-E5AD-4E29-8F6E118FE862}" dt="2026-06-20T19:34:55.863" v="363" actId="1076"/>
          <ac:picMkLst>
            <pc:docMk/>
            <pc:sldMk cId="1810188297" sldId="292"/>
            <ac:picMk id="6" creationId="{5365565D-4FEB-4FD8-CA76-34467934A986}"/>
          </ac:picMkLst>
        </pc:picChg>
      </pc:sldChg>
      <pc:sldChg chg="modSp new">
        <pc:chgData name="Emilie Silke Rasmussen" userId="S::esr@skillsdenmark.dk::5566604c-358a-49c0-a259-e30cde4863ef" providerId="AD" clId="Web-{B75CBC3A-A30A-E5AD-4E29-8F6E118FE862}" dt="2026-06-20T12:09:46.764" v="261" actId="20577"/>
        <pc:sldMkLst>
          <pc:docMk/>
          <pc:sldMk cId="460056255" sldId="293"/>
        </pc:sldMkLst>
        <pc:spChg chg="mod">
          <ac:chgData name="Emilie Silke Rasmussen" userId="S::esr@skillsdenmark.dk::5566604c-358a-49c0-a259-e30cde4863ef" providerId="AD" clId="Web-{B75CBC3A-A30A-E5AD-4E29-8F6E118FE862}" dt="2026-06-20T12:09:41.185" v="252" actId="20577"/>
          <ac:spMkLst>
            <pc:docMk/>
            <pc:sldMk cId="460056255" sldId="293"/>
            <ac:spMk id="2" creationId="{8588C318-FA81-B6EB-874F-80588E4BDB37}"/>
          </ac:spMkLst>
        </pc:spChg>
        <pc:spChg chg="mod">
          <ac:chgData name="Emilie Silke Rasmussen" userId="S::esr@skillsdenmark.dk::5566604c-358a-49c0-a259-e30cde4863ef" providerId="AD" clId="Web-{B75CBC3A-A30A-E5AD-4E29-8F6E118FE862}" dt="2026-06-20T12:09:46.764" v="261" actId="20577"/>
          <ac:spMkLst>
            <pc:docMk/>
            <pc:sldMk cId="460056255" sldId="293"/>
            <ac:spMk id="3" creationId="{A0CD6C69-0FBC-7E24-875D-FB62742F6C4F}"/>
          </ac:spMkLst>
        </pc:spChg>
      </pc:sldChg>
      <pc:sldChg chg="modSp new">
        <pc:chgData name="Emilie Silke Rasmussen" userId="S::esr@skillsdenmark.dk::5566604c-358a-49c0-a259-e30cde4863ef" providerId="AD" clId="Web-{B75CBC3A-A30A-E5AD-4E29-8F6E118FE862}" dt="2026-06-20T12:16:03.829" v="303" actId="20577"/>
        <pc:sldMkLst>
          <pc:docMk/>
          <pc:sldMk cId="54796955" sldId="294"/>
        </pc:sldMkLst>
        <pc:spChg chg="mod">
          <ac:chgData name="Emilie Silke Rasmussen" userId="S::esr@skillsdenmark.dk::5566604c-358a-49c0-a259-e30cde4863ef" providerId="AD" clId="Web-{B75CBC3A-A30A-E5AD-4E29-8F6E118FE862}" dt="2026-06-20T12:13:49.730" v="264" actId="20577"/>
          <ac:spMkLst>
            <pc:docMk/>
            <pc:sldMk cId="54796955" sldId="294"/>
            <ac:spMk id="2" creationId="{9DDB7E11-6725-F74B-9C94-2792BD3CC078}"/>
          </ac:spMkLst>
        </pc:spChg>
        <pc:spChg chg="mod">
          <ac:chgData name="Emilie Silke Rasmussen" userId="S::esr@skillsdenmark.dk::5566604c-358a-49c0-a259-e30cde4863ef" providerId="AD" clId="Web-{B75CBC3A-A30A-E5AD-4E29-8F6E118FE862}" dt="2026-06-20T12:16:03.829" v="303" actId="20577"/>
          <ac:spMkLst>
            <pc:docMk/>
            <pc:sldMk cId="54796955" sldId="294"/>
            <ac:spMk id="3" creationId="{78364016-6D74-B30A-1084-DE26B03DE5B1}"/>
          </ac:spMkLst>
        </pc:spChg>
      </pc:sldChg>
      <pc:sldChg chg="modSp new">
        <pc:chgData name="Emilie Silke Rasmussen" userId="S::esr@skillsdenmark.dk::5566604c-358a-49c0-a259-e30cde4863ef" providerId="AD" clId="Web-{B75CBC3A-A30A-E5AD-4E29-8F6E118FE862}" dt="2026-06-20T12:16:36.064" v="312" actId="20577"/>
        <pc:sldMkLst>
          <pc:docMk/>
          <pc:sldMk cId="4118625975" sldId="295"/>
        </pc:sldMkLst>
        <pc:spChg chg="mod">
          <ac:chgData name="Emilie Silke Rasmussen" userId="S::esr@skillsdenmark.dk::5566604c-358a-49c0-a259-e30cde4863ef" providerId="AD" clId="Web-{B75CBC3A-A30A-E5AD-4E29-8F6E118FE862}" dt="2026-06-20T12:16:36.064" v="312" actId="20577"/>
          <ac:spMkLst>
            <pc:docMk/>
            <pc:sldMk cId="4118625975" sldId="295"/>
            <ac:spMk id="2" creationId="{F022198C-CD41-7DF0-13B8-5AC5E118FDC1}"/>
          </ac:spMkLst>
        </pc:spChg>
      </pc:sldChg>
      <pc:sldChg chg="addSp delSp modSp add replId">
        <pc:chgData name="Emilie Silke Rasmussen" userId="S::esr@skillsdenmark.dk::5566604c-358a-49c0-a259-e30cde4863ef" providerId="AD" clId="Web-{B75CBC3A-A30A-E5AD-4E29-8F6E118FE862}" dt="2026-06-20T19:40:17.766" v="433" actId="14100"/>
        <pc:sldMkLst>
          <pc:docMk/>
          <pc:sldMk cId="2094956103" sldId="298"/>
        </pc:sldMkLst>
        <pc:spChg chg="mod">
          <ac:chgData name="Emilie Silke Rasmussen" userId="S::esr@skillsdenmark.dk::5566604c-358a-49c0-a259-e30cde4863ef" providerId="AD" clId="Web-{B75CBC3A-A30A-E5AD-4E29-8F6E118FE862}" dt="2026-06-20T19:35:44.896" v="377" actId="20577"/>
          <ac:spMkLst>
            <pc:docMk/>
            <pc:sldMk cId="2094956103" sldId="298"/>
            <ac:spMk id="2" creationId="{3DD9D085-37A4-94F2-01A0-AAADF3CCCEE0}"/>
          </ac:spMkLst>
        </pc:spChg>
        <pc:spChg chg="del mod">
          <ac:chgData name="Emilie Silke Rasmussen" userId="S::esr@skillsdenmark.dk::5566604c-358a-49c0-a259-e30cde4863ef" providerId="AD" clId="Web-{B75CBC3A-A30A-E5AD-4E29-8F6E118FE862}" dt="2026-06-20T19:36:04.834" v="382"/>
          <ac:spMkLst>
            <pc:docMk/>
            <pc:sldMk cId="2094956103" sldId="298"/>
            <ac:spMk id="3" creationId="{EDDFC4BA-C91B-3594-4411-6211D4A66299}"/>
          </ac:spMkLst>
        </pc:spChg>
        <pc:spChg chg="add del mod">
          <ac:chgData name="Emilie Silke Rasmussen" userId="S::esr@skillsdenmark.dk::5566604c-358a-49c0-a259-e30cde4863ef" providerId="AD" clId="Web-{B75CBC3A-A30A-E5AD-4E29-8F6E118FE862}" dt="2026-06-20T19:37:59.338" v="398"/>
          <ac:spMkLst>
            <pc:docMk/>
            <pc:sldMk cId="2094956103" sldId="298"/>
            <ac:spMk id="5" creationId="{561216D8-A64C-8767-A137-AEC0AE112214}"/>
          </ac:spMkLst>
        </pc:spChg>
        <pc:spChg chg="add del">
          <ac:chgData name="Emilie Silke Rasmussen" userId="S::esr@skillsdenmark.dk::5566604c-358a-49c0-a259-e30cde4863ef" providerId="AD" clId="Web-{B75CBC3A-A30A-E5AD-4E29-8F6E118FE862}" dt="2026-06-20T19:39:00.356" v="405"/>
          <ac:spMkLst>
            <pc:docMk/>
            <pc:sldMk cId="2094956103" sldId="298"/>
            <ac:spMk id="7" creationId="{DE7298E1-41B6-C75F-8723-7067CB157595}"/>
          </ac:spMkLst>
        </pc:spChg>
        <pc:spChg chg="add mod">
          <ac:chgData name="Emilie Silke Rasmussen" userId="S::esr@skillsdenmark.dk::5566604c-358a-49c0-a259-e30cde4863ef" providerId="AD" clId="Web-{B75CBC3A-A30A-E5AD-4E29-8F6E118FE862}" dt="2026-06-20T19:40:17.766" v="433" actId="14100"/>
          <ac:spMkLst>
            <pc:docMk/>
            <pc:sldMk cId="2094956103" sldId="298"/>
            <ac:spMk id="9" creationId="{75C477FB-681E-419C-2652-5087E2514BB5}"/>
          </ac:spMkLst>
        </pc:spChg>
        <pc:picChg chg="add mod ord">
          <ac:chgData name="Emilie Silke Rasmussen" userId="S::esr@skillsdenmark.dk::5566604c-358a-49c0-a259-e30cde4863ef" providerId="AD" clId="Web-{B75CBC3A-A30A-E5AD-4E29-8F6E118FE862}" dt="2026-06-20T19:38:15.339" v="403" actId="1076"/>
          <ac:picMkLst>
            <pc:docMk/>
            <pc:sldMk cId="2094956103" sldId="298"/>
            <ac:picMk id="6" creationId="{61481959-3F87-F1C1-59C1-AB46787C4DFF}"/>
          </ac:picMkLst>
        </pc:picChg>
      </pc:sldChg>
      <pc:sldChg chg="modSp add replId">
        <pc:chgData name="Emilie Silke Rasmussen" userId="S::esr@skillsdenmark.dk::5566604c-358a-49c0-a259-e30cde4863ef" providerId="AD" clId="Web-{B75CBC3A-A30A-E5AD-4E29-8F6E118FE862}" dt="2026-06-20T19:35:59.678" v="381" actId="20577"/>
        <pc:sldMkLst>
          <pc:docMk/>
          <pc:sldMk cId="1854300822" sldId="299"/>
        </pc:sldMkLst>
        <pc:spChg chg="mod">
          <ac:chgData name="Emilie Silke Rasmussen" userId="S::esr@skillsdenmark.dk::5566604c-358a-49c0-a259-e30cde4863ef" providerId="AD" clId="Web-{B75CBC3A-A30A-E5AD-4E29-8F6E118FE862}" dt="2026-06-20T19:35:59.678" v="381" actId="20577"/>
          <ac:spMkLst>
            <pc:docMk/>
            <pc:sldMk cId="1854300822" sldId="299"/>
            <ac:spMk id="2" creationId="{2205A8AB-2A08-2DC5-1289-EEC3DBD65CAD}"/>
          </ac:spMkLst>
        </pc:spChg>
      </pc:sldChg>
    </pc:docChg>
  </pc:docChgLst>
  <pc:docChgLst>
    <pc:chgData name="Jens Søndergaard Hansen" userId="S::jsh@skillsdenmark.dk::1a36b2ba-4f08-4931-95ab-6d615be083cd" providerId="AD" clId="Web-{1E95814E-6242-6D71-0AF8-B57ED0E64950}"/>
    <pc:docChg chg="modSld sldOrd">
      <pc:chgData name="Jens Søndergaard Hansen" userId="S::jsh@skillsdenmark.dk::1a36b2ba-4f08-4931-95ab-6d615be083cd" providerId="AD" clId="Web-{1E95814E-6242-6D71-0AF8-B57ED0E64950}" dt="2026-05-26T12:52:05.494" v="205" actId="20577"/>
      <pc:docMkLst>
        <pc:docMk/>
      </pc:docMkLst>
      <pc:sldChg chg="modSp ord">
        <pc:chgData name="Jens Søndergaard Hansen" userId="S::jsh@skillsdenmark.dk::1a36b2ba-4f08-4931-95ab-6d615be083cd" providerId="AD" clId="Web-{1E95814E-6242-6D71-0AF8-B57ED0E64950}" dt="2026-05-26T12:52:05.494" v="205" actId="20577"/>
        <pc:sldMkLst>
          <pc:docMk/>
          <pc:sldMk cId="1911415493" sldId="264"/>
        </pc:sldMkLst>
        <pc:spChg chg="mod">
          <ac:chgData name="Jens Søndergaard Hansen" userId="S::jsh@skillsdenmark.dk::1a36b2ba-4f08-4931-95ab-6d615be083cd" providerId="AD" clId="Web-{1E95814E-6242-6D71-0AF8-B57ED0E64950}" dt="2026-05-26T12:52:05.494" v="205" actId="20577"/>
          <ac:spMkLst>
            <pc:docMk/>
            <pc:sldMk cId="1911415493" sldId="264"/>
            <ac:spMk id="3" creationId="{88B37746-CDB7-A497-50E5-FA6BBDE050A7}"/>
          </ac:spMkLst>
        </pc:spChg>
      </pc:sldChg>
      <pc:sldChg chg="modSp">
        <pc:chgData name="Jens Søndergaard Hansen" userId="S::jsh@skillsdenmark.dk::1a36b2ba-4f08-4931-95ab-6d615be083cd" providerId="AD" clId="Web-{1E95814E-6242-6D71-0AF8-B57ED0E64950}" dt="2026-05-26T12:46:27.594" v="147" actId="20577"/>
        <pc:sldMkLst>
          <pc:docMk/>
          <pc:sldMk cId="863846755" sldId="266"/>
        </pc:sldMkLst>
        <pc:spChg chg="mod">
          <ac:chgData name="Jens Søndergaard Hansen" userId="S::jsh@skillsdenmark.dk::1a36b2ba-4f08-4931-95ab-6d615be083cd" providerId="AD" clId="Web-{1E95814E-6242-6D71-0AF8-B57ED0E64950}" dt="2026-05-26T12:46:27.594" v="147" actId="20577"/>
          <ac:spMkLst>
            <pc:docMk/>
            <pc:sldMk cId="863846755" sldId="266"/>
            <ac:spMk id="3" creationId="{E13503A5-44A8-0B9B-50B0-7F2648B43D3B}"/>
          </ac:spMkLst>
        </pc:spChg>
      </pc:sldChg>
    </pc:docChg>
  </pc:docChgLst>
  <pc:docChgLst>
    <pc:chgData name="Emilie Silke Rasmussen" userId="S::esr@skillsdenmark.dk::5566604c-358a-49c0-a259-e30cde4863ef" providerId="AD" clId="Web-{43DDFE9F-EB59-A19B-CAA5-CDBFD315C6B3}"/>
    <pc:docChg chg="addSld delSld modSld sldOrd">
      <pc:chgData name="Emilie Silke Rasmussen" userId="S::esr@skillsdenmark.dk::5566604c-358a-49c0-a259-e30cde4863ef" providerId="AD" clId="Web-{43DDFE9F-EB59-A19B-CAA5-CDBFD315C6B3}" dt="2026-06-20T20:38:53.100" v="329"/>
      <pc:docMkLst>
        <pc:docMk/>
      </pc:docMkLst>
      <pc:sldChg chg="addSp delSp modSp">
        <pc:chgData name="Emilie Silke Rasmussen" userId="S::esr@skillsdenmark.dk::5566604c-358a-49c0-a259-e30cde4863ef" providerId="AD" clId="Web-{43DDFE9F-EB59-A19B-CAA5-CDBFD315C6B3}" dt="2026-06-20T19:58:43.594" v="201" actId="1076"/>
        <pc:sldMkLst>
          <pc:docMk/>
          <pc:sldMk cId="460056255" sldId="293"/>
        </pc:sldMkLst>
        <pc:spChg chg="mod">
          <ac:chgData name="Emilie Silke Rasmussen" userId="S::esr@skillsdenmark.dk::5566604c-358a-49c0-a259-e30cde4863ef" providerId="AD" clId="Web-{43DDFE9F-EB59-A19B-CAA5-CDBFD315C6B3}" dt="2026-06-20T19:52:38.505" v="133" actId="20577"/>
          <ac:spMkLst>
            <pc:docMk/>
            <pc:sldMk cId="460056255" sldId="293"/>
            <ac:spMk id="2" creationId="{8588C318-FA81-B6EB-874F-80588E4BDB37}"/>
          </ac:spMkLst>
        </pc:spChg>
        <pc:spChg chg="del">
          <ac:chgData name="Emilie Silke Rasmussen" userId="S::esr@skillsdenmark.dk::5566604c-358a-49c0-a259-e30cde4863ef" providerId="AD" clId="Web-{43DDFE9F-EB59-A19B-CAA5-CDBFD315C6B3}" dt="2026-06-20T19:52:41.380" v="134"/>
          <ac:spMkLst>
            <pc:docMk/>
            <pc:sldMk cId="460056255" sldId="293"/>
            <ac:spMk id="3" creationId="{A0CD6C69-0FBC-7E24-875D-FB62742F6C4F}"/>
          </ac:spMkLst>
        </pc:spChg>
        <pc:spChg chg="add mod">
          <ac:chgData name="Emilie Silke Rasmussen" userId="S::esr@skillsdenmark.dk::5566604c-358a-49c0-a259-e30cde4863ef" providerId="AD" clId="Web-{43DDFE9F-EB59-A19B-CAA5-CDBFD315C6B3}" dt="2026-06-20T19:55:55.535" v="188" actId="14100"/>
          <ac:spMkLst>
            <pc:docMk/>
            <pc:sldMk cId="460056255" sldId="293"/>
            <ac:spMk id="5" creationId="{DEA986ED-2091-E515-6B9D-7145A97F8D2E}"/>
          </ac:spMkLst>
        </pc:spChg>
        <pc:picChg chg="add del mod">
          <ac:chgData name="Emilie Silke Rasmussen" userId="S::esr@skillsdenmark.dk::5566604c-358a-49c0-a259-e30cde4863ef" providerId="AD" clId="Web-{43DDFE9F-EB59-A19B-CAA5-CDBFD315C6B3}" dt="2026-06-20T19:56:53.351" v="192"/>
          <ac:picMkLst>
            <pc:docMk/>
            <pc:sldMk cId="460056255" sldId="293"/>
            <ac:picMk id="6" creationId="{25E0B6AB-1AEE-DD03-5290-87A72D5043CC}"/>
          </ac:picMkLst>
        </pc:picChg>
        <pc:picChg chg="add mod">
          <ac:chgData name="Emilie Silke Rasmussen" userId="S::esr@skillsdenmark.dk::5566604c-358a-49c0-a259-e30cde4863ef" providerId="AD" clId="Web-{43DDFE9F-EB59-A19B-CAA5-CDBFD315C6B3}" dt="2026-06-20T19:58:43.594" v="201" actId="1076"/>
          <ac:picMkLst>
            <pc:docMk/>
            <pc:sldMk cId="460056255" sldId="293"/>
            <ac:picMk id="7" creationId="{E61E4203-9182-9F19-6742-F0D4B925BEA5}"/>
          </ac:picMkLst>
        </pc:picChg>
      </pc:sldChg>
      <pc:sldChg chg="addSp modSp">
        <pc:chgData name="Emilie Silke Rasmussen" userId="S::esr@skillsdenmark.dk::5566604c-358a-49c0-a259-e30cde4863ef" providerId="AD" clId="Web-{43DDFE9F-EB59-A19B-CAA5-CDBFD315C6B3}" dt="2026-06-20T19:50:36.887" v="123" actId="20577"/>
        <pc:sldMkLst>
          <pc:docMk/>
          <pc:sldMk cId="2094956103" sldId="298"/>
        </pc:sldMkLst>
        <pc:spChg chg="add mod">
          <ac:chgData name="Emilie Silke Rasmussen" userId="S::esr@skillsdenmark.dk::5566604c-358a-49c0-a259-e30cde4863ef" providerId="AD" clId="Web-{43DDFE9F-EB59-A19B-CAA5-CDBFD315C6B3}" dt="2026-06-20T19:50:36.887" v="123" actId="20577"/>
          <ac:spMkLst>
            <pc:docMk/>
            <pc:sldMk cId="2094956103" sldId="298"/>
            <ac:spMk id="3" creationId="{80977A8C-88BF-4530-1048-C23F958E0973}"/>
          </ac:spMkLst>
        </pc:spChg>
        <pc:spChg chg="mod">
          <ac:chgData name="Emilie Silke Rasmussen" userId="S::esr@skillsdenmark.dk::5566604c-358a-49c0-a259-e30cde4863ef" providerId="AD" clId="Web-{43DDFE9F-EB59-A19B-CAA5-CDBFD315C6B3}" dt="2026-06-20T19:48:18.353" v="64" actId="14100"/>
          <ac:spMkLst>
            <pc:docMk/>
            <pc:sldMk cId="2094956103" sldId="298"/>
            <ac:spMk id="9" creationId="{75C477FB-681E-419C-2652-5087E2514BB5}"/>
          </ac:spMkLst>
        </pc:spChg>
      </pc:sldChg>
      <pc:sldChg chg="addSp delSp modSp add mod replId modClrScheme chgLayout">
        <pc:chgData name="Emilie Silke Rasmussen" userId="S::esr@skillsdenmark.dk::5566604c-358a-49c0-a259-e30cde4863ef" providerId="AD" clId="Web-{43DDFE9F-EB59-A19B-CAA5-CDBFD315C6B3}" dt="2026-06-20T20:38:14.566" v="327"/>
        <pc:sldMkLst>
          <pc:docMk/>
          <pc:sldMk cId="1771987127" sldId="299"/>
        </pc:sldMkLst>
        <pc:spChg chg="mod ord">
          <ac:chgData name="Emilie Silke Rasmussen" userId="S::esr@skillsdenmark.dk::5566604c-358a-49c0-a259-e30cde4863ef" providerId="AD" clId="Web-{43DDFE9F-EB59-A19B-CAA5-CDBFD315C6B3}" dt="2026-06-20T20:38:14.566" v="327"/>
          <ac:spMkLst>
            <pc:docMk/>
            <pc:sldMk cId="1771987127" sldId="299"/>
            <ac:spMk id="2" creationId="{4D9C6525-8864-4671-76DD-2D6F619CD6A0}"/>
          </ac:spMkLst>
        </pc:spChg>
        <pc:spChg chg="del">
          <ac:chgData name="Emilie Silke Rasmussen" userId="S::esr@skillsdenmark.dk::5566604c-358a-49c0-a259-e30cde4863ef" providerId="AD" clId="Web-{43DDFE9F-EB59-A19B-CAA5-CDBFD315C6B3}" dt="2026-06-20T20:36:07.635" v="312"/>
          <ac:spMkLst>
            <pc:docMk/>
            <pc:sldMk cId="1771987127" sldId="299"/>
            <ac:spMk id="3" creationId="{14DB66D3-CA99-3452-BE1C-092C67AFA8C5}"/>
          </ac:spMkLst>
        </pc:spChg>
        <pc:spChg chg="add del mod ord">
          <ac:chgData name="Emilie Silke Rasmussen" userId="S::esr@skillsdenmark.dk::5566604c-358a-49c0-a259-e30cde4863ef" providerId="AD" clId="Web-{43DDFE9F-EB59-A19B-CAA5-CDBFD315C6B3}" dt="2026-06-20T20:38:14.566" v="327"/>
          <ac:spMkLst>
            <pc:docMk/>
            <pc:sldMk cId="1771987127" sldId="299"/>
            <ac:spMk id="5" creationId="{667ACD7E-294E-8960-7608-42B2FB7E1884}"/>
          </ac:spMkLst>
        </pc:spChg>
        <pc:picChg chg="add del mod">
          <ac:chgData name="Emilie Silke Rasmussen" userId="S::esr@skillsdenmark.dk::5566604c-358a-49c0-a259-e30cde4863ef" providerId="AD" clId="Web-{43DDFE9F-EB59-A19B-CAA5-CDBFD315C6B3}" dt="2026-06-20T20:38:02.674" v="323"/>
          <ac:picMkLst>
            <pc:docMk/>
            <pc:sldMk cId="1771987127" sldId="299"/>
            <ac:picMk id="6" creationId="{FA2E9D76-00B6-4B3A-5A1E-DDA82D27D2FB}"/>
          </ac:picMkLst>
        </pc:picChg>
        <pc:picChg chg="add mod">
          <ac:chgData name="Emilie Silke Rasmussen" userId="S::esr@skillsdenmark.dk::5566604c-358a-49c0-a259-e30cde4863ef" providerId="AD" clId="Web-{43DDFE9F-EB59-A19B-CAA5-CDBFD315C6B3}" dt="2026-06-20T20:38:14.566" v="327"/>
          <ac:picMkLst>
            <pc:docMk/>
            <pc:sldMk cId="1771987127" sldId="299"/>
            <ac:picMk id="8" creationId="{C2D2277D-D9A1-F238-AEC6-CA6066765ECF}"/>
          </ac:picMkLst>
        </pc:picChg>
      </pc:sldChg>
      <pc:sldChg chg="del">
        <pc:chgData name="Emilie Silke Rasmussen" userId="S::esr@skillsdenmark.dk::5566604c-358a-49c0-a259-e30cde4863ef" providerId="AD" clId="Web-{43DDFE9F-EB59-A19B-CAA5-CDBFD315C6B3}" dt="2026-06-20T19:50:45.622" v="124"/>
        <pc:sldMkLst>
          <pc:docMk/>
          <pc:sldMk cId="1854300822" sldId="299"/>
        </pc:sldMkLst>
      </pc:sldChg>
      <pc:sldChg chg="addSp delSp modSp new">
        <pc:chgData name="Emilie Silke Rasmussen" userId="S::esr@skillsdenmark.dk::5566604c-358a-49c0-a259-e30cde4863ef" providerId="AD" clId="Web-{43DDFE9F-EB59-A19B-CAA5-CDBFD315C6B3}" dt="2026-06-20T19:59:47.489" v="204"/>
        <pc:sldMkLst>
          <pc:docMk/>
          <pc:sldMk cId="2470535449" sldId="300"/>
        </pc:sldMkLst>
        <pc:spChg chg="del">
          <ac:chgData name="Emilie Silke Rasmussen" userId="S::esr@skillsdenmark.dk::5566604c-358a-49c0-a259-e30cde4863ef" providerId="AD" clId="Web-{43DDFE9F-EB59-A19B-CAA5-CDBFD315C6B3}" dt="2026-06-20T19:59:42.473" v="203"/>
          <ac:spMkLst>
            <pc:docMk/>
            <pc:sldMk cId="2470535449" sldId="300"/>
            <ac:spMk id="2" creationId="{A9B4AC66-0507-2A83-779A-1A730C2A3D6F}"/>
          </ac:spMkLst>
        </pc:spChg>
        <pc:picChg chg="add mod ord">
          <ac:chgData name="Emilie Silke Rasmussen" userId="S::esr@skillsdenmark.dk::5566604c-358a-49c0-a259-e30cde4863ef" providerId="AD" clId="Web-{43DDFE9F-EB59-A19B-CAA5-CDBFD315C6B3}" dt="2026-06-20T19:59:47.489" v="204"/>
          <ac:picMkLst>
            <pc:docMk/>
            <pc:sldMk cId="2470535449" sldId="300"/>
            <ac:picMk id="3" creationId="{0628C0AE-F9B0-293E-6299-B59B6980C4C6}"/>
          </ac:picMkLst>
        </pc:picChg>
      </pc:sldChg>
      <pc:sldChg chg="addSp delSp modSp new">
        <pc:chgData name="Emilie Silke Rasmussen" userId="S::esr@skillsdenmark.dk::5566604c-358a-49c0-a259-e30cde4863ef" providerId="AD" clId="Web-{43DDFE9F-EB59-A19B-CAA5-CDBFD315C6B3}" dt="2026-06-20T20:03:50.412" v="216"/>
        <pc:sldMkLst>
          <pc:docMk/>
          <pc:sldMk cId="1201729619" sldId="301"/>
        </pc:sldMkLst>
        <pc:spChg chg="del">
          <ac:chgData name="Emilie Silke Rasmussen" userId="S::esr@skillsdenmark.dk::5566604c-358a-49c0-a259-e30cde4863ef" providerId="AD" clId="Web-{43DDFE9F-EB59-A19B-CAA5-CDBFD315C6B3}" dt="2026-06-20T20:00:40.493" v="206"/>
          <ac:spMkLst>
            <pc:docMk/>
            <pc:sldMk cId="1201729619" sldId="301"/>
            <ac:spMk id="2" creationId="{4AE2B4E5-FA1E-0707-D774-616322474D77}"/>
          </ac:spMkLst>
        </pc:spChg>
        <pc:spChg chg="add del mod">
          <ac:chgData name="Emilie Silke Rasmussen" userId="S::esr@skillsdenmark.dk::5566604c-358a-49c0-a259-e30cde4863ef" providerId="AD" clId="Web-{43DDFE9F-EB59-A19B-CAA5-CDBFD315C6B3}" dt="2026-06-20T20:03:43.084" v="213"/>
          <ac:spMkLst>
            <pc:docMk/>
            <pc:sldMk cId="1201729619" sldId="301"/>
            <ac:spMk id="6" creationId="{DB6AB70C-28EA-910E-2B49-645B61A115BE}"/>
          </ac:spMkLst>
        </pc:spChg>
        <pc:picChg chg="add del mod ord">
          <ac:chgData name="Emilie Silke Rasmussen" userId="S::esr@skillsdenmark.dk::5566604c-358a-49c0-a259-e30cde4863ef" providerId="AD" clId="Web-{43DDFE9F-EB59-A19B-CAA5-CDBFD315C6B3}" dt="2026-06-20T20:03:33.974" v="212"/>
          <ac:picMkLst>
            <pc:docMk/>
            <pc:sldMk cId="1201729619" sldId="301"/>
            <ac:picMk id="3" creationId="{6622D894-6C1C-A425-7B0D-07B1BD3C81CC}"/>
          </ac:picMkLst>
        </pc:picChg>
        <pc:picChg chg="add del mod">
          <ac:chgData name="Emilie Silke Rasmussen" userId="S::esr@skillsdenmark.dk::5566604c-358a-49c0-a259-e30cde4863ef" providerId="AD" clId="Web-{43DDFE9F-EB59-A19B-CAA5-CDBFD315C6B3}" dt="2026-06-20T20:03:44.209" v="214"/>
          <ac:picMkLst>
            <pc:docMk/>
            <pc:sldMk cId="1201729619" sldId="301"/>
            <ac:picMk id="4" creationId="{B4EC4185-3228-3029-EDAD-3E1B8EA8E887}"/>
          </ac:picMkLst>
        </pc:picChg>
        <pc:picChg chg="add mod">
          <ac:chgData name="Emilie Silke Rasmussen" userId="S::esr@skillsdenmark.dk::5566604c-358a-49c0-a259-e30cde4863ef" providerId="AD" clId="Web-{43DDFE9F-EB59-A19B-CAA5-CDBFD315C6B3}" dt="2026-06-20T20:03:50.412" v="216"/>
          <ac:picMkLst>
            <pc:docMk/>
            <pc:sldMk cId="1201729619" sldId="301"/>
            <ac:picMk id="7" creationId="{72244FB8-17A8-326C-6DAE-990BC6E64EDE}"/>
          </ac:picMkLst>
        </pc:picChg>
      </pc:sldChg>
      <pc:sldChg chg="addSp delSp modSp new">
        <pc:chgData name="Emilie Silke Rasmussen" userId="S::esr@skillsdenmark.dk::5566604c-358a-49c0-a259-e30cde4863ef" providerId="AD" clId="Web-{43DDFE9F-EB59-A19B-CAA5-CDBFD315C6B3}" dt="2026-06-20T20:02:29.828" v="210"/>
        <pc:sldMkLst>
          <pc:docMk/>
          <pc:sldMk cId="32992463" sldId="302"/>
        </pc:sldMkLst>
        <pc:spChg chg="del">
          <ac:chgData name="Emilie Silke Rasmussen" userId="S::esr@skillsdenmark.dk::5566604c-358a-49c0-a259-e30cde4863ef" providerId="AD" clId="Web-{43DDFE9F-EB59-A19B-CAA5-CDBFD315C6B3}" dt="2026-06-20T20:02:25.828" v="209"/>
          <ac:spMkLst>
            <pc:docMk/>
            <pc:sldMk cId="32992463" sldId="302"/>
            <ac:spMk id="2" creationId="{AED5E48B-D07A-F9B8-45DF-FDB7F47D8EEC}"/>
          </ac:spMkLst>
        </pc:spChg>
        <pc:picChg chg="add mod ord">
          <ac:chgData name="Emilie Silke Rasmussen" userId="S::esr@skillsdenmark.dk::5566604c-358a-49c0-a259-e30cde4863ef" providerId="AD" clId="Web-{43DDFE9F-EB59-A19B-CAA5-CDBFD315C6B3}" dt="2026-06-20T20:02:29.828" v="210"/>
          <ac:picMkLst>
            <pc:docMk/>
            <pc:sldMk cId="32992463" sldId="302"/>
            <ac:picMk id="3" creationId="{62FA630C-434F-A41C-10E2-F64EDA9280FD}"/>
          </ac:picMkLst>
        </pc:picChg>
      </pc:sldChg>
      <pc:sldChg chg="add replId">
        <pc:chgData name="Emilie Silke Rasmussen" userId="S::esr@skillsdenmark.dk::5566604c-358a-49c0-a259-e30cde4863ef" providerId="AD" clId="Web-{43DDFE9F-EB59-A19B-CAA5-CDBFD315C6B3}" dt="2026-06-20T20:15:43.699" v="217"/>
        <pc:sldMkLst>
          <pc:docMk/>
          <pc:sldMk cId="502427046" sldId="303"/>
        </pc:sldMkLst>
      </pc:sldChg>
      <pc:sldChg chg="addSp delSp modSp new add del mod modClrScheme chgLayout">
        <pc:chgData name="Emilie Silke Rasmussen" userId="S::esr@skillsdenmark.dk::5566604c-358a-49c0-a259-e30cde4863ef" providerId="AD" clId="Web-{43DDFE9F-EB59-A19B-CAA5-CDBFD315C6B3}" dt="2026-06-20T20:38:50.272" v="328"/>
        <pc:sldMkLst>
          <pc:docMk/>
          <pc:sldMk cId="3607385206" sldId="304"/>
        </pc:sldMkLst>
        <pc:spChg chg="add del">
          <ac:chgData name="Emilie Silke Rasmussen" userId="S::esr@skillsdenmark.dk::5566604c-358a-49c0-a259-e30cde4863ef" providerId="AD" clId="Web-{43DDFE9F-EB59-A19B-CAA5-CDBFD315C6B3}" dt="2026-06-20T20:17:22.143" v="228"/>
          <ac:spMkLst>
            <pc:docMk/>
            <pc:sldMk cId="3607385206" sldId="304"/>
            <ac:spMk id="2" creationId="{6D8EB26C-006F-4E57-C154-059E968A394F}"/>
          </ac:spMkLst>
        </pc:spChg>
        <pc:spChg chg="add del mod">
          <ac:chgData name="Emilie Silke Rasmussen" userId="S::esr@skillsdenmark.dk::5566604c-358a-49c0-a259-e30cde4863ef" providerId="AD" clId="Web-{43DDFE9F-EB59-A19B-CAA5-CDBFD315C6B3}" dt="2026-06-20T20:18:57.322" v="239"/>
          <ac:spMkLst>
            <pc:docMk/>
            <pc:sldMk cId="3607385206" sldId="304"/>
            <ac:spMk id="6" creationId="{C0D2A7CD-C175-A9F8-951F-B82394F36C6C}"/>
          </ac:spMkLst>
        </pc:spChg>
        <pc:spChg chg="add del mod">
          <ac:chgData name="Emilie Silke Rasmussen" userId="S::esr@skillsdenmark.dk::5566604c-358a-49c0-a259-e30cde4863ef" providerId="AD" clId="Web-{43DDFE9F-EB59-A19B-CAA5-CDBFD315C6B3}" dt="2026-06-20T20:17:12.783" v="226"/>
          <ac:spMkLst>
            <pc:docMk/>
            <pc:sldMk cId="3607385206" sldId="304"/>
            <ac:spMk id="8" creationId="{55DB27C1-AE2F-2C9F-7ADA-F1A8FED344AB}"/>
          </ac:spMkLst>
        </pc:spChg>
        <pc:spChg chg="add del mod">
          <ac:chgData name="Emilie Silke Rasmussen" userId="S::esr@skillsdenmark.dk::5566604c-358a-49c0-a259-e30cde4863ef" providerId="AD" clId="Web-{43DDFE9F-EB59-A19B-CAA5-CDBFD315C6B3}" dt="2026-06-20T20:19:01.213" v="240"/>
          <ac:spMkLst>
            <pc:docMk/>
            <pc:sldMk cId="3607385206" sldId="304"/>
            <ac:spMk id="10" creationId="{74A9D4DA-622E-A5C2-DA97-0AD900563087}"/>
          </ac:spMkLst>
        </pc:spChg>
        <pc:picChg chg="add del mod ord">
          <ac:chgData name="Emilie Silke Rasmussen" userId="S::esr@skillsdenmark.dk::5566604c-358a-49c0-a259-e30cde4863ef" providerId="AD" clId="Web-{43DDFE9F-EB59-A19B-CAA5-CDBFD315C6B3}" dt="2026-06-20T20:17:14.190" v="227"/>
          <ac:picMkLst>
            <pc:docMk/>
            <pc:sldMk cId="3607385206" sldId="304"/>
            <ac:picMk id="3" creationId="{82C07452-CE72-D6F1-92A6-4315F2E4CB3C}"/>
          </ac:picMkLst>
        </pc:picChg>
        <pc:picChg chg="add del mod ord">
          <ac:chgData name="Emilie Silke Rasmussen" userId="S::esr@skillsdenmark.dk::5566604c-358a-49c0-a259-e30cde4863ef" providerId="AD" clId="Web-{43DDFE9F-EB59-A19B-CAA5-CDBFD315C6B3}" dt="2026-06-20T20:17:55.286" v="232"/>
          <ac:picMkLst>
            <pc:docMk/>
            <pc:sldMk cId="3607385206" sldId="304"/>
            <ac:picMk id="4" creationId="{5B329511-0BC5-2291-8B23-970A9BC0CD26}"/>
          </ac:picMkLst>
        </pc:picChg>
        <pc:picChg chg="add del mod ord">
          <ac:chgData name="Emilie Silke Rasmussen" userId="S::esr@skillsdenmark.dk::5566604c-358a-49c0-a259-e30cde4863ef" providerId="AD" clId="Web-{43DDFE9F-EB59-A19B-CAA5-CDBFD315C6B3}" dt="2026-06-20T20:18:31.664" v="236"/>
          <ac:picMkLst>
            <pc:docMk/>
            <pc:sldMk cId="3607385206" sldId="304"/>
            <ac:picMk id="7" creationId="{80E29DA4-6FEC-8876-179E-05E58CD7F62E}"/>
          </ac:picMkLst>
        </pc:picChg>
        <pc:picChg chg="add del mod ord">
          <ac:chgData name="Emilie Silke Rasmussen" userId="S::esr@skillsdenmark.dk::5566604c-358a-49c0-a259-e30cde4863ef" providerId="AD" clId="Web-{43DDFE9F-EB59-A19B-CAA5-CDBFD315C6B3}" dt="2026-06-20T20:18:48.040" v="238"/>
          <ac:picMkLst>
            <pc:docMk/>
            <pc:sldMk cId="3607385206" sldId="304"/>
            <ac:picMk id="9" creationId="{123EB831-8458-76B1-8736-B462C00C8443}"/>
          </ac:picMkLst>
        </pc:picChg>
        <pc:picChg chg="add mod">
          <ac:chgData name="Emilie Silke Rasmussen" userId="S::esr@skillsdenmark.dk::5566604c-358a-49c0-a259-e30cde4863ef" providerId="AD" clId="Web-{43DDFE9F-EB59-A19B-CAA5-CDBFD315C6B3}" dt="2026-06-20T20:36:33.512" v="313" actId="14100"/>
          <ac:picMkLst>
            <pc:docMk/>
            <pc:sldMk cId="3607385206" sldId="304"/>
            <ac:picMk id="11" creationId="{094445F8-787D-72C6-7DD8-CE1BFCF78B0F}"/>
          </ac:picMkLst>
        </pc:picChg>
        <pc:picChg chg="add del mod">
          <ac:chgData name="Emilie Silke Rasmussen" userId="S::esr@skillsdenmark.dk::5566604c-358a-49c0-a259-e30cde4863ef" providerId="AD" clId="Web-{43DDFE9F-EB59-A19B-CAA5-CDBFD315C6B3}" dt="2026-06-20T20:20:53.377" v="250"/>
          <ac:picMkLst>
            <pc:docMk/>
            <pc:sldMk cId="3607385206" sldId="304"/>
            <ac:picMk id="12" creationId="{D02C8A39-69D6-431E-10CF-7141E67FBCAD}"/>
          </ac:picMkLst>
        </pc:picChg>
        <pc:cxnChg chg="add mod">
          <ac:chgData name="Emilie Silke Rasmussen" userId="S::esr@skillsdenmark.dk::5566604c-358a-49c0-a259-e30cde4863ef" providerId="AD" clId="Web-{43DDFE9F-EB59-A19B-CAA5-CDBFD315C6B3}" dt="2026-06-20T20:23:20.122" v="264" actId="1076"/>
          <ac:cxnSpMkLst>
            <pc:docMk/>
            <pc:sldMk cId="3607385206" sldId="304"/>
            <ac:cxnSpMk id="13" creationId="{847A903E-6907-D2DD-F2F0-8ABEEB527976}"/>
          </ac:cxnSpMkLst>
        </pc:cxnChg>
        <pc:cxnChg chg="add mod">
          <ac:chgData name="Emilie Silke Rasmussen" userId="S::esr@skillsdenmark.dk::5566604c-358a-49c0-a259-e30cde4863ef" providerId="AD" clId="Web-{43DDFE9F-EB59-A19B-CAA5-CDBFD315C6B3}" dt="2026-06-20T20:23:38.842" v="266" actId="1076"/>
          <ac:cxnSpMkLst>
            <pc:docMk/>
            <pc:sldMk cId="3607385206" sldId="304"/>
            <ac:cxnSpMk id="14" creationId="{14771E5C-CBF8-6052-CFB5-E537A72C60B2}"/>
          </ac:cxnSpMkLst>
        </pc:cxnChg>
      </pc:sldChg>
      <pc:sldChg chg="addSp delSp modSp add ord replId">
        <pc:chgData name="Emilie Silke Rasmussen" userId="S::esr@skillsdenmark.dk::5566604c-358a-49c0-a259-e30cde4863ef" providerId="AD" clId="Web-{43DDFE9F-EB59-A19B-CAA5-CDBFD315C6B3}" dt="2026-06-20T20:32:27.854" v="298" actId="14100"/>
        <pc:sldMkLst>
          <pc:docMk/>
          <pc:sldMk cId="3251120415" sldId="305"/>
        </pc:sldMkLst>
        <pc:picChg chg="add del mod">
          <ac:chgData name="Emilie Silke Rasmussen" userId="S::esr@skillsdenmark.dk::5566604c-358a-49c0-a259-e30cde4863ef" providerId="AD" clId="Web-{43DDFE9F-EB59-A19B-CAA5-CDBFD315C6B3}" dt="2026-06-20T20:29:43.524" v="287"/>
          <ac:picMkLst>
            <pc:docMk/>
            <pc:sldMk cId="3251120415" sldId="305"/>
            <ac:picMk id="2" creationId="{1962787A-54E1-E954-D86C-FE6C5AA76D2F}"/>
          </ac:picMkLst>
        </pc:picChg>
        <pc:picChg chg="add mod">
          <ac:chgData name="Emilie Silke Rasmussen" userId="S::esr@skillsdenmark.dk::5566604c-358a-49c0-a259-e30cde4863ef" providerId="AD" clId="Web-{43DDFE9F-EB59-A19B-CAA5-CDBFD315C6B3}" dt="2026-06-20T20:31:59.101" v="294" actId="1076"/>
          <ac:picMkLst>
            <pc:docMk/>
            <pc:sldMk cId="3251120415" sldId="305"/>
            <ac:picMk id="4" creationId="{39C78D10-061B-DDEB-06EA-1002B02E7F33}"/>
          </ac:picMkLst>
        </pc:picChg>
        <pc:cxnChg chg="add mod">
          <ac:chgData name="Emilie Silke Rasmussen" userId="S::esr@skillsdenmark.dk::5566604c-358a-49c0-a259-e30cde4863ef" providerId="AD" clId="Web-{43DDFE9F-EB59-A19B-CAA5-CDBFD315C6B3}" dt="2026-06-20T20:32:27.854" v="298" actId="14100"/>
          <ac:cxnSpMkLst>
            <pc:docMk/>
            <pc:sldMk cId="3251120415" sldId="305"/>
            <ac:cxnSpMk id="5" creationId="{6415FE81-FA99-2D99-F5D6-178F8627187D}"/>
          </ac:cxnSpMkLst>
        </pc:cxnChg>
        <pc:cxnChg chg="add del">
          <ac:chgData name="Emilie Silke Rasmussen" userId="S::esr@skillsdenmark.dk::5566604c-358a-49c0-a259-e30cde4863ef" providerId="AD" clId="Web-{43DDFE9F-EB59-A19B-CAA5-CDBFD315C6B3}" dt="2026-06-20T20:29:15.929" v="282"/>
          <ac:cxnSpMkLst>
            <pc:docMk/>
            <pc:sldMk cId="3251120415" sldId="305"/>
            <ac:cxnSpMk id="13" creationId="{6B314709-C80C-1C89-62E3-74202C80969F}"/>
          </ac:cxnSpMkLst>
        </pc:cxnChg>
        <pc:cxnChg chg="del">
          <ac:chgData name="Emilie Silke Rasmussen" userId="S::esr@skillsdenmark.dk::5566604c-358a-49c0-a259-e30cde4863ef" providerId="AD" clId="Web-{43DDFE9F-EB59-A19B-CAA5-CDBFD315C6B3}" dt="2026-06-20T20:29:17.288" v="283"/>
          <ac:cxnSpMkLst>
            <pc:docMk/>
            <pc:sldMk cId="3251120415" sldId="305"/>
            <ac:cxnSpMk id="14" creationId="{14EBD5EB-FE71-7A4A-DDB0-BA724C516543}"/>
          </ac:cxnSpMkLst>
        </pc:cxnChg>
      </pc:sldChg>
      <pc:sldChg chg="addSp modSp add replId">
        <pc:chgData name="Emilie Silke Rasmussen" userId="S::esr@skillsdenmark.dk::5566604c-358a-49c0-a259-e30cde4863ef" providerId="AD" clId="Web-{43DDFE9F-EB59-A19B-CAA5-CDBFD315C6B3}" dt="2026-06-20T20:35:12.850" v="311"/>
        <pc:sldMkLst>
          <pc:docMk/>
          <pc:sldMk cId="4004586850" sldId="306"/>
        </pc:sldMkLst>
        <pc:picChg chg="add mod">
          <ac:chgData name="Emilie Silke Rasmussen" userId="S::esr@skillsdenmark.dk::5566604c-358a-49c0-a259-e30cde4863ef" providerId="AD" clId="Web-{43DDFE9F-EB59-A19B-CAA5-CDBFD315C6B3}" dt="2026-06-20T20:34:39.582" v="306"/>
          <ac:picMkLst>
            <pc:docMk/>
            <pc:sldMk cId="4004586850" sldId="306"/>
            <ac:picMk id="2" creationId="{97F5E05E-2AF4-08EE-3841-CE1360A7204B}"/>
          </ac:picMkLst>
        </pc:picChg>
        <pc:picChg chg="mod">
          <ac:chgData name="Emilie Silke Rasmussen" userId="S::esr@skillsdenmark.dk::5566604c-358a-49c0-a259-e30cde4863ef" providerId="AD" clId="Web-{43DDFE9F-EB59-A19B-CAA5-CDBFD315C6B3}" dt="2026-06-20T20:34:58.271" v="309" actId="1076"/>
          <ac:picMkLst>
            <pc:docMk/>
            <pc:sldMk cId="4004586850" sldId="306"/>
            <ac:picMk id="11" creationId="{CB0F5847-A039-BA1A-3DF9-AF83D759D6F5}"/>
          </ac:picMkLst>
        </pc:picChg>
        <pc:cxnChg chg="add">
          <ac:chgData name="Emilie Silke Rasmussen" userId="S::esr@skillsdenmark.dk::5566604c-358a-49c0-a259-e30cde4863ef" providerId="AD" clId="Web-{43DDFE9F-EB59-A19B-CAA5-CDBFD315C6B3}" dt="2026-06-20T20:34:51.973" v="307"/>
          <ac:cxnSpMkLst>
            <pc:docMk/>
            <pc:sldMk cId="4004586850" sldId="306"/>
            <ac:cxnSpMk id="3" creationId="{E07A6073-6DE4-27DD-A6C0-AD48B74C4CE0}"/>
          </ac:cxnSpMkLst>
        </pc:cxnChg>
        <pc:cxnChg chg="add mod">
          <ac:chgData name="Emilie Silke Rasmussen" userId="S::esr@skillsdenmark.dk::5566604c-358a-49c0-a259-e30cde4863ef" providerId="AD" clId="Web-{43DDFE9F-EB59-A19B-CAA5-CDBFD315C6B3}" dt="2026-06-20T20:35:12.850" v="311"/>
          <ac:cxnSpMkLst>
            <pc:docMk/>
            <pc:sldMk cId="4004586850" sldId="306"/>
            <ac:cxnSpMk id="6" creationId="{C44726B8-ED0C-8AD2-E304-B4A5FA755C2F}"/>
          </ac:cxnSpMkLst>
        </pc:cxnChg>
      </pc:sldChg>
      <pc:sldChg chg="add replId">
        <pc:chgData name="Emilie Silke Rasmussen" userId="S::esr@skillsdenmark.dk::5566604c-358a-49c0-a259-e30cde4863ef" providerId="AD" clId="Web-{43DDFE9F-EB59-A19B-CAA5-CDBFD315C6B3}" dt="2026-06-20T20:38:53.100" v="329"/>
        <pc:sldMkLst>
          <pc:docMk/>
          <pc:sldMk cId="1413757315" sldId="307"/>
        </pc:sldMkLst>
      </pc:sldChg>
    </pc:docChg>
  </pc:docChgLst>
  <pc:docChgLst>
    <pc:chgData name="Jens Søndergaard Hansen" userId="S::jsh@skillsdenmark.dk::1a36b2ba-4f08-4931-95ab-6d615be083cd" providerId="AD" clId="Web-{5973CAAB-C83D-F10D-7701-2038B88FDDB1}"/>
    <pc:docChg chg="delSld modSld">
      <pc:chgData name="Jens Søndergaard Hansen" userId="S::jsh@skillsdenmark.dk::1a36b2ba-4f08-4931-95ab-6d615be083cd" providerId="AD" clId="Web-{5973CAAB-C83D-F10D-7701-2038B88FDDB1}" dt="2026-06-20T08:41:11.512" v="176" actId="20577"/>
      <pc:docMkLst>
        <pc:docMk/>
      </pc:docMkLst>
      <pc:sldChg chg="modSp">
        <pc:chgData name="Jens Søndergaard Hansen" userId="S::jsh@skillsdenmark.dk::1a36b2ba-4f08-4931-95ab-6d615be083cd" providerId="AD" clId="Web-{5973CAAB-C83D-F10D-7701-2038B88FDDB1}" dt="2026-06-20T08:41:11.512" v="176" actId="20577"/>
        <pc:sldMkLst>
          <pc:docMk/>
          <pc:sldMk cId="199288550" sldId="256"/>
        </pc:sldMkLst>
        <pc:spChg chg="mod">
          <ac:chgData name="Jens Søndergaard Hansen" userId="S::jsh@skillsdenmark.dk::1a36b2ba-4f08-4931-95ab-6d615be083cd" providerId="AD" clId="Web-{5973CAAB-C83D-F10D-7701-2038B88FDDB1}" dt="2026-06-20T08:41:11.512" v="176" actId="20577"/>
          <ac:spMkLst>
            <pc:docMk/>
            <pc:sldMk cId="199288550" sldId="256"/>
            <ac:spMk id="2" creationId="{746ACE0D-7462-A34B-4937-FC00DA83ED61}"/>
          </ac:spMkLst>
        </pc:spChg>
      </pc:sldChg>
      <pc:sldChg chg="modSp">
        <pc:chgData name="Jens Søndergaard Hansen" userId="S::jsh@skillsdenmark.dk::1a36b2ba-4f08-4931-95ab-6d615be083cd" providerId="AD" clId="Web-{5973CAAB-C83D-F10D-7701-2038B88FDDB1}" dt="2026-06-16T12:35:58.593" v="173" actId="20577"/>
        <pc:sldMkLst>
          <pc:docMk/>
          <pc:sldMk cId="583314144" sldId="269"/>
        </pc:sldMkLst>
        <pc:spChg chg="mod">
          <ac:chgData name="Jens Søndergaard Hansen" userId="S::jsh@skillsdenmark.dk::1a36b2ba-4f08-4931-95ab-6d615be083cd" providerId="AD" clId="Web-{5973CAAB-C83D-F10D-7701-2038B88FDDB1}" dt="2026-06-16T12:35:58.593" v="173" actId="20577"/>
          <ac:spMkLst>
            <pc:docMk/>
            <pc:sldMk cId="583314144" sldId="269"/>
            <ac:spMk id="3" creationId="{10785C72-75A7-B955-FD0A-8CE151175F95}"/>
          </ac:spMkLst>
        </pc:spChg>
      </pc:sldChg>
    </pc:docChg>
  </pc:docChgLst>
  <pc:docChgLst>
    <pc:chgData name="Emilie Silke Rasmussen" userId="S::esr@skillsdenmark.dk::5566604c-358a-49c0-a259-e30cde4863ef" providerId="AD" clId="Web-{B4CD1FEC-EDA7-24C6-849E-A699683860EB}"/>
    <pc:docChg chg="addSld delSld modSld">
      <pc:chgData name="Emilie Silke Rasmussen" userId="S::esr@skillsdenmark.dk::5566604c-358a-49c0-a259-e30cde4863ef" providerId="AD" clId="Web-{B4CD1FEC-EDA7-24C6-849E-A699683860EB}" dt="2026-06-21T11:19:35.726" v="719" actId="20577"/>
      <pc:docMkLst>
        <pc:docMk/>
      </pc:docMkLst>
      <pc:sldChg chg="modSp">
        <pc:chgData name="Emilie Silke Rasmussen" userId="S::esr@skillsdenmark.dk::5566604c-358a-49c0-a259-e30cde4863ef" providerId="AD" clId="Web-{B4CD1FEC-EDA7-24C6-849E-A699683860EB}" dt="2026-06-20T21:40:23.190" v="694" actId="20577"/>
        <pc:sldMkLst>
          <pc:docMk/>
          <pc:sldMk cId="2436869446" sldId="267"/>
        </pc:sldMkLst>
        <pc:spChg chg="mod">
          <ac:chgData name="Emilie Silke Rasmussen" userId="S::esr@skillsdenmark.dk::5566604c-358a-49c0-a259-e30cde4863ef" providerId="AD" clId="Web-{B4CD1FEC-EDA7-24C6-849E-A699683860EB}" dt="2026-06-20T21:39:33.422" v="653" actId="20577"/>
          <ac:spMkLst>
            <pc:docMk/>
            <pc:sldMk cId="2436869446" sldId="267"/>
            <ac:spMk id="2" creationId="{B629D711-649E-E016-337B-B9021AAD7439}"/>
          </ac:spMkLst>
        </pc:spChg>
        <pc:spChg chg="mod">
          <ac:chgData name="Emilie Silke Rasmussen" userId="S::esr@skillsdenmark.dk::5566604c-358a-49c0-a259-e30cde4863ef" providerId="AD" clId="Web-{B4CD1FEC-EDA7-24C6-849E-A699683860EB}" dt="2026-06-20T21:40:23.190" v="694" actId="20577"/>
          <ac:spMkLst>
            <pc:docMk/>
            <pc:sldMk cId="2436869446" sldId="267"/>
            <ac:spMk id="3" creationId="{C2F38C2E-9E59-C93A-E13A-B03C6FC1436F}"/>
          </ac:spMkLst>
        </pc:spChg>
      </pc:sldChg>
      <pc:sldChg chg="modSp">
        <pc:chgData name="Emilie Silke Rasmussen" userId="S::esr@skillsdenmark.dk::5566604c-358a-49c0-a259-e30cde4863ef" providerId="AD" clId="Web-{B4CD1FEC-EDA7-24C6-849E-A699683860EB}" dt="2026-06-20T21:15:15.637" v="301" actId="1076"/>
        <pc:sldMkLst>
          <pc:docMk/>
          <pc:sldMk cId="460056255" sldId="293"/>
        </pc:sldMkLst>
        <pc:picChg chg="mod">
          <ac:chgData name="Emilie Silke Rasmussen" userId="S::esr@skillsdenmark.dk::5566604c-358a-49c0-a259-e30cde4863ef" providerId="AD" clId="Web-{B4CD1FEC-EDA7-24C6-849E-A699683860EB}" dt="2026-06-20T21:15:15.637" v="301" actId="1076"/>
          <ac:picMkLst>
            <pc:docMk/>
            <pc:sldMk cId="460056255" sldId="293"/>
            <ac:picMk id="7" creationId="{E61E4203-9182-9F19-6742-F0D4B925BEA5}"/>
          </ac:picMkLst>
        </pc:picChg>
      </pc:sldChg>
      <pc:sldChg chg="addSp delSp modSp mod modClrScheme chgLayout">
        <pc:chgData name="Emilie Silke Rasmussen" userId="S::esr@skillsdenmark.dk::5566604c-358a-49c0-a259-e30cde4863ef" providerId="AD" clId="Web-{B4CD1FEC-EDA7-24C6-849E-A699683860EB}" dt="2026-06-21T11:19:35.726" v="719" actId="20577"/>
        <pc:sldMkLst>
          <pc:docMk/>
          <pc:sldMk cId="54796955" sldId="294"/>
        </pc:sldMkLst>
        <pc:spChg chg="mod ord">
          <ac:chgData name="Emilie Silke Rasmussen" userId="S::esr@skillsdenmark.dk::5566604c-358a-49c0-a259-e30cde4863ef" providerId="AD" clId="Web-{B4CD1FEC-EDA7-24C6-849E-A699683860EB}" dt="2026-06-20T21:19:13.035" v="304"/>
          <ac:spMkLst>
            <pc:docMk/>
            <pc:sldMk cId="54796955" sldId="294"/>
            <ac:spMk id="2" creationId="{9DDB7E11-6725-F74B-9C94-2792BD3CC078}"/>
          </ac:spMkLst>
        </pc:spChg>
        <pc:spChg chg="del mod ord">
          <ac:chgData name="Emilie Silke Rasmussen" userId="S::esr@skillsdenmark.dk::5566604c-358a-49c0-a259-e30cde4863ef" providerId="AD" clId="Web-{B4CD1FEC-EDA7-24C6-849E-A699683860EB}" dt="2026-06-20T21:19:13.035" v="304"/>
          <ac:spMkLst>
            <pc:docMk/>
            <pc:sldMk cId="54796955" sldId="294"/>
            <ac:spMk id="3" creationId="{78364016-6D74-B30A-1084-DE26B03DE5B1}"/>
          </ac:spMkLst>
        </pc:spChg>
        <pc:spChg chg="add del mod ord">
          <ac:chgData name="Emilie Silke Rasmussen" userId="S::esr@skillsdenmark.dk::5566604c-358a-49c0-a259-e30cde4863ef" providerId="AD" clId="Web-{B4CD1FEC-EDA7-24C6-849E-A699683860EB}" dt="2026-06-20T21:19:13.035" v="304"/>
          <ac:spMkLst>
            <pc:docMk/>
            <pc:sldMk cId="54796955" sldId="294"/>
            <ac:spMk id="4" creationId="{16EBF91F-EF82-7CEC-9027-56A0872968F5}"/>
          </ac:spMkLst>
        </pc:spChg>
        <pc:spChg chg="add del mod">
          <ac:chgData name="Emilie Silke Rasmussen" userId="S::esr@skillsdenmark.dk::5566604c-358a-49c0-a259-e30cde4863ef" providerId="AD" clId="Web-{B4CD1FEC-EDA7-24C6-849E-A699683860EB}" dt="2026-06-20T21:19:49.177" v="311"/>
          <ac:spMkLst>
            <pc:docMk/>
            <pc:sldMk cId="54796955" sldId="294"/>
            <ac:spMk id="14" creationId="{F2C5C026-DD7B-798F-5741-F824D54F8502}"/>
          </ac:spMkLst>
        </pc:spChg>
        <pc:spChg chg="add del">
          <ac:chgData name="Emilie Silke Rasmussen" userId="S::esr@skillsdenmark.dk::5566604c-358a-49c0-a259-e30cde4863ef" providerId="AD" clId="Web-{B4CD1FEC-EDA7-24C6-849E-A699683860EB}" dt="2026-06-20T21:20:27.835" v="313"/>
          <ac:spMkLst>
            <pc:docMk/>
            <pc:sldMk cId="54796955" sldId="294"/>
            <ac:spMk id="15" creationId="{8CA0B2FA-CE2D-3074-67CF-4C2C0637062D}"/>
          </ac:spMkLst>
        </pc:spChg>
        <pc:spChg chg="add mod">
          <ac:chgData name="Emilie Silke Rasmussen" userId="S::esr@skillsdenmark.dk::5566604c-358a-49c0-a259-e30cde4863ef" providerId="AD" clId="Web-{B4CD1FEC-EDA7-24C6-849E-A699683860EB}" dt="2026-06-20T21:22:58.199" v="341" actId="20577"/>
          <ac:spMkLst>
            <pc:docMk/>
            <pc:sldMk cId="54796955" sldId="294"/>
            <ac:spMk id="16" creationId="{2C352622-C75A-DEED-A540-CD92B696AAB1}"/>
          </ac:spMkLst>
        </pc:spChg>
        <pc:spChg chg="add del mod">
          <ac:chgData name="Emilie Silke Rasmussen" userId="S::esr@skillsdenmark.dk::5566604c-358a-49c0-a259-e30cde4863ef" providerId="AD" clId="Web-{B4CD1FEC-EDA7-24C6-849E-A699683860EB}" dt="2026-06-20T21:22:20.151" v="333"/>
          <ac:spMkLst>
            <pc:docMk/>
            <pc:sldMk cId="54796955" sldId="294"/>
            <ac:spMk id="17" creationId="{5D9BF744-180A-B60A-E441-09DA705DABF4}"/>
          </ac:spMkLst>
        </pc:spChg>
        <pc:spChg chg="add del mod">
          <ac:chgData name="Emilie Silke Rasmussen" userId="S::esr@skillsdenmark.dk::5566604c-358a-49c0-a259-e30cde4863ef" providerId="AD" clId="Web-{B4CD1FEC-EDA7-24C6-849E-A699683860EB}" dt="2026-06-20T21:22:21.135" v="334"/>
          <ac:spMkLst>
            <pc:docMk/>
            <pc:sldMk cId="54796955" sldId="294"/>
            <ac:spMk id="18" creationId="{3A32E87C-2527-70C5-D1B1-906F16F7684D}"/>
          </ac:spMkLst>
        </pc:spChg>
        <pc:spChg chg="add mod">
          <ac:chgData name="Emilie Silke Rasmussen" userId="S::esr@skillsdenmark.dk::5566604c-358a-49c0-a259-e30cde4863ef" providerId="AD" clId="Web-{B4CD1FEC-EDA7-24C6-849E-A699683860EB}" dt="2026-06-20T21:23:24.872" v="354" actId="20577"/>
          <ac:spMkLst>
            <pc:docMk/>
            <pc:sldMk cId="54796955" sldId="294"/>
            <ac:spMk id="19" creationId="{63A329FA-64CC-8282-2E5C-983433D46AF5}"/>
          </ac:spMkLst>
        </pc:spChg>
        <pc:spChg chg="add mod">
          <ac:chgData name="Emilie Silke Rasmussen" userId="S::esr@skillsdenmark.dk::5566604c-358a-49c0-a259-e30cde4863ef" providerId="AD" clId="Web-{B4CD1FEC-EDA7-24C6-849E-A699683860EB}" dt="2026-06-20T21:23:50.622" v="361"/>
          <ac:spMkLst>
            <pc:docMk/>
            <pc:sldMk cId="54796955" sldId="294"/>
            <ac:spMk id="20" creationId="{07AE3E1E-C47D-217F-F454-E5A2BCEB19D8}"/>
          </ac:spMkLst>
        </pc:spChg>
        <pc:spChg chg="add mod">
          <ac:chgData name="Emilie Silke Rasmussen" userId="S::esr@skillsdenmark.dk::5566604c-358a-49c0-a259-e30cde4863ef" providerId="AD" clId="Web-{B4CD1FEC-EDA7-24C6-849E-A699683860EB}" dt="2026-06-21T11:19:35.726" v="719" actId="20577"/>
          <ac:spMkLst>
            <pc:docMk/>
            <pc:sldMk cId="54796955" sldId="294"/>
            <ac:spMk id="22" creationId="{AEC5C71B-6B77-EA15-7AEC-BC804BF3C92F}"/>
          </ac:spMkLst>
        </pc:spChg>
        <pc:spChg chg="add mod">
          <ac:chgData name="Emilie Silke Rasmussen" userId="S::esr@skillsdenmark.dk::5566604c-358a-49c0-a259-e30cde4863ef" providerId="AD" clId="Web-{B4CD1FEC-EDA7-24C6-849E-A699683860EB}" dt="2026-06-20T21:33:11.346" v="489" actId="20577"/>
          <ac:spMkLst>
            <pc:docMk/>
            <pc:sldMk cId="54796955" sldId="294"/>
            <ac:spMk id="24" creationId="{DEC7B964-4D82-FB63-26D7-B897EC22F448}"/>
          </ac:spMkLst>
        </pc:spChg>
        <pc:spChg chg="add mod">
          <ac:chgData name="Emilie Silke Rasmussen" userId="S::esr@skillsdenmark.dk::5566604c-358a-49c0-a259-e30cde4863ef" providerId="AD" clId="Web-{B4CD1FEC-EDA7-24C6-849E-A699683860EB}" dt="2026-06-20T21:33:52.582" v="536" actId="20577"/>
          <ac:spMkLst>
            <pc:docMk/>
            <pc:sldMk cId="54796955" sldId="294"/>
            <ac:spMk id="26" creationId="{52266E20-309C-1E4C-D7E4-84EDE73E57A3}"/>
          </ac:spMkLst>
        </pc:spChg>
        <pc:graphicFrameChg chg="add del mod">
          <ac:chgData name="Emilie Silke Rasmussen" userId="S::esr@skillsdenmark.dk::5566604c-358a-49c0-a259-e30cde4863ef" providerId="AD" clId="Web-{B4CD1FEC-EDA7-24C6-849E-A699683860EB}" dt="2026-06-20T21:19:46.755" v="310"/>
          <ac:graphicFrameMkLst>
            <pc:docMk/>
            <pc:sldMk cId="54796955" sldId="294"/>
            <ac:graphicFrameMk id="6" creationId="{2658639F-F441-F470-FA2A-2A94449424EB}"/>
          </ac:graphicFrameMkLst>
        </pc:graphicFrameChg>
      </pc:sldChg>
      <pc:sldChg chg="addSp modSp">
        <pc:chgData name="Emilie Silke Rasmussen" userId="S::esr@skillsdenmark.dk::5566604c-358a-49c0-a259-e30cde4863ef" providerId="AD" clId="Web-{B4CD1FEC-EDA7-24C6-849E-A699683860EB}" dt="2026-06-21T08:45:37.991" v="708" actId="20577"/>
        <pc:sldMkLst>
          <pc:docMk/>
          <pc:sldMk cId="4118625975" sldId="295"/>
        </pc:sldMkLst>
        <pc:spChg chg="mod">
          <ac:chgData name="Emilie Silke Rasmussen" userId="S::esr@skillsdenmark.dk::5566604c-358a-49c0-a259-e30cde4863ef" providerId="AD" clId="Web-{B4CD1FEC-EDA7-24C6-849E-A699683860EB}" dt="2026-06-21T08:45:37.991" v="708" actId="20577"/>
          <ac:spMkLst>
            <pc:docMk/>
            <pc:sldMk cId="4118625975" sldId="295"/>
            <ac:spMk id="3" creationId="{AEC07070-055F-9C5C-F9EC-4E98273090BD}"/>
          </ac:spMkLst>
        </pc:spChg>
        <pc:picChg chg="add mod">
          <ac:chgData name="Emilie Silke Rasmussen" userId="S::esr@skillsdenmark.dk::5566604c-358a-49c0-a259-e30cde4863ef" providerId="AD" clId="Web-{B4CD1FEC-EDA7-24C6-849E-A699683860EB}" dt="2026-06-20T21:38:52.515" v="640" actId="1076"/>
          <ac:picMkLst>
            <pc:docMk/>
            <pc:sldMk cId="4118625975" sldId="295"/>
            <ac:picMk id="4" creationId="{08E6945D-F1FE-7EA0-4D12-A50E588BE338}"/>
          </ac:picMkLst>
        </pc:picChg>
      </pc:sldChg>
      <pc:sldChg chg="addSp modSp mod modClrScheme chgLayout">
        <pc:chgData name="Emilie Silke Rasmussen" userId="S::esr@skillsdenmark.dk::5566604c-358a-49c0-a259-e30cde4863ef" providerId="AD" clId="Web-{B4CD1FEC-EDA7-24C6-849E-A699683860EB}" dt="2026-06-20T21:32:13.204" v="474" actId="20577"/>
        <pc:sldMkLst>
          <pc:docMk/>
          <pc:sldMk cId="502427046" sldId="303"/>
        </pc:sldMkLst>
        <pc:spChg chg="mod ord">
          <ac:chgData name="Emilie Silke Rasmussen" userId="S::esr@skillsdenmark.dk::5566604c-358a-49c0-a259-e30cde4863ef" providerId="AD" clId="Web-{B4CD1FEC-EDA7-24C6-849E-A699683860EB}" dt="2026-06-20T21:02:02.107" v="133"/>
          <ac:spMkLst>
            <pc:docMk/>
            <pc:sldMk cId="502427046" sldId="303"/>
            <ac:spMk id="2" creationId="{DE2FFB62-E4B5-A05A-29ED-2BCFB81E212C}"/>
          </ac:spMkLst>
        </pc:spChg>
        <pc:spChg chg="mod ord">
          <ac:chgData name="Emilie Silke Rasmussen" userId="S::esr@skillsdenmark.dk::5566604c-358a-49c0-a259-e30cde4863ef" providerId="AD" clId="Web-{B4CD1FEC-EDA7-24C6-849E-A699683860EB}" dt="2026-06-20T21:12:09.693" v="297" actId="20577"/>
          <ac:spMkLst>
            <pc:docMk/>
            <pc:sldMk cId="502427046" sldId="303"/>
            <ac:spMk id="3" creationId="{E2471C4F-C59D-EA3E-CBAE-C37FA8458293}"/>
          </ac:spMkLst>
        </pc:spChg>
        <pc:spChg chg="add mod ord">
          <ac:chgData name="Emilie Silke Rasmussen" userId="S::esr@skillsdenmark.dk::5566604c-358a-49c0-a259-e30cde4863ef" providerId="AD" clId="Web-{B4CD1FEC-EDA7-24C6-849E-A699683860EB}" dt="2026-06-20T21:32:13.204" v="474" actId="20577"/>
          <ac:spMkLst>
            <pc:docMk/>
            <pc:sldMk cId="502427046" sldId="303"/>
            <ac:spMk id="4" creationId="{6703B1D1-7687-E9DA-598C-17171C8F8FAE}"/>
          </ac:spMkLst>
        </pc:spChg>
      </pc:sldChg>
      <pc:sldChg chg="modSp">
        <pc:chgData name="Emilie Silke Rasmussen" userId="S::esr@skillsdenmark.dk::5566604c-358a-49c0-a259-e30cde4863ef" providerId="AD" clId="Web-{B4CD1FEC-EDA7-24C6-849E-A699683860EB}" dt="2026-06-20T20:55:08.770" v="63"/>
        <pc:sldMkLst>
          <pc:docMk/>
          <pc:sldMk cId="3251120415" sldId="305"/>
        </pc:sldMkLst>
        <pc:picChg chg="mod">
          <ac:chgData name="Emilie Silke Rasmussen" userId="S::esr@skillsdenmark.dk::5566604c-358a-49c0-a259-e30cde4863ef" providerId="AD" clId="Web-{B4CD1FEC-EDA7-24C6-849E-A699683860EB}" dt="2026-06-20T20:55:08.770" v="63"/>
          <ac:picMkLst>
            <pc:docMk/>
            <pc:sldMk cId="3251120415" sldId="305"/>
            <ac:picMk id="4" creationId="{39C78D10-061B-DDEB-06EA-1002B02E7F33}"/>
          </ac:picMkLst>
        </pc:picChg>
        <pc:cxnChg chg="mod">
          <ac:chgData name="Emilie Silke Rasmussen" userId="S::esr@skillsdenmark.dk::5566604c-358a-49c0-a259-e30cde4863ef" providerId="AD" clId="Web-{B4CD1FEC-EDA7-24C6-849E-A699683860EB}" dt="2026-06-20T20:54:50.176" v="60"/>
          <ac:cxnSpMkLst>
            <pc:docMk/>
            <pc:sldMk cId="3251120415" sldId="305"/>
            <ac:cxnSpMk id="5" creationId="{6415FE81-FA99-2D99-F5D6-178F8627187D}"/>
          </ac:cxnSpMkLst>
        </pc:cxnChg>
      </pc:sldChg>
      <pc:sldChg chg="modSp">
        <pc:chgData name="Emilie Silke Rasmussen" userId="S::esr@skillsdenmark.dk::5566604c-358a-49c0-a259-e30cde4863ef" providerId="AD" clId="Web-{B4CD1FEC-EDA7-24C6-849E-A699683860EB}" dt="2026-06-20T20:55:27.959" v="69"/>
        <pc:sldMkLst>
          <pc:docMk/>
          <pc:sldMk cId="4004586850" sldId="306"/>
        </pc:sldMkLst>
        <pc:picChg chg="mod">
          <ac:chgData name="Emilie Silke Rasmussen" userId="S::esr@skillsdenmark.dk::5566604c-358a-49c0-a259-e30cde4863ef" providerId="AD" clId="Web-{B4CD1FEC-EDA7-24C6-849E-A699683860EB}" dt="2026-06-20T20:55:27.959" v="69"/>
          <ac:picMkLst>
            <pc:docMk/>
            <pc:sldMk cId="4004586850" sldId="306"/>
            <ac:picMk id="2" creationId="{97F5E05E-2AF4-08EE-3841-CE1360A7204B}"/>
          </ac:picMkLst>
        </pc:picChg>
        <pc:picChg chg="mod">
          <ac:chgData name="Emilie Silke Rasmussen" userId="S::esr@skillsdenmark.dk::5566604c-358a-49c0-a259-e30cde4863ef" providerId="AD" clId="Web-{B4CD1FEC-EDA7-24C6-849E-A699683860EB}" dt="2026-06-20T20:55:16.927" v="66"/>
          <ac:picMkLst>
            <pc:docMk/>
            <pc:sldMk cId="4004586850" sldId="306"/>
            <ac:picMk id="4" creationId="{35DF038A-EEE2-1E3E-F078-E2B65D83D24D}"/>
          </ac:picMkLst>
        </pc:picChg>
        <pc:cxnChg chg="mod">
          <ac:chgData name="Emilie Silke Rasmussen" userId="S::esr@skillsdenmark.dk::5566604c-358a-49c0-a259-e30cde4863ef" providerId="AD" clId="Web-{B4CD1FEC-EDA7-24C6-849E-A699683860EB}" dt="2026-06-20T20:54:42.645" v="58"/>
          <ac:cxnSpMkLst>
            <pc:docMk/>
            <pc:sldMk cId="4004586850" sldId="306"/>
            <ac:cxnSpMk id="5" creationId="{B3B6E54E-1A1D-8B26-E199-A267A11B1A7F}"/>
          </ac:cxnSpMkLst>
        </pc:cxnChg>
        <pc:cxnChg chg="mod">
          <ac:chgData name="Emilie Silke Rasmussen" userId="S::esr@skillsdenmark.dk::5566604c-358a-49c0-a259-e30cde4863ef" providerId="AD" clId="Web-{B4CD1FEC-EDA7-24C6-849E-A699683860EB}" dt="2026-06-20T20:54:45.160" v="59"/>
          <ac:cxnSpMkLst>
            <pc:docMk/>
            <pc:sldMk cId="4004586850" sldId="306"/>
            <ac:cxnSpMk id="6" creationId="{C44726B8-ED0C-8AD2-E304-B4A5FA755C2F}"/>
          </ac:cxnSpMkLst>
        </pc:cxnChg>
      </pc:sldChg>
      <pc:sldChg chg="addSp delSp modSp">
        <pc:chgData name="Emilie Silke Rasmussen" userId="S::esr@skillsdenmark.dk::5566604c-358a-49c0-a259-e30cde4863ef" providerId="AD" clId="Web-{B4CD1FEC-EDA7-24C6-849E-A699683860EB}" dt="2026-06-20T20:54:38.238" v="57"/>
        <pc:sldMkLst>
          <pc:docMk/>
          <pc:sldMk cId="1413757315" sldId="307"/>
        </pc:sldMkLst>
        <pc:spChg chg="add del">
          <ac:chgData name="Emilie Silke Rasmussen" userId="S::esr@skillsdenmark.dk::5566604c-358a-49c0-a259-e30cde4863ef" providerId="AD" clId="Web-{B4CD1FEC-EDA7-24C6-849E-A699683860EB}" dt="2026-06-20T20:45:16.919" v="26"/>
          <ac:spMkLst>
            <pc:docMk/>
            <pc:sldMk cId="1413757315" sldId="307"/>
            <ac:spMk id="10" creationId="{0BA750F1-224C-169B-A88C-67CA8E950432}"/>
          </ac:spMkLst>
        </pc:spChg>
        <pc:picChg chg="mod">
          <ac:chgData name="Emilie Silke Rasmussen" userId="S::esr@skillsdenmark.dk::5566604c-358a-49c0-a259-e30cde4863ef" providerId="AD" clId="Web-{B4CD1FEC-EDA7-24C6-849E-A699683860EB}" dt="2026-06-20T20:43:23.788" v="15"/>
          <ac:picMkLst>
            <pc:docMk/>
            <pc:sldMk cId="1413757315" sldId="307"/>
            <ac:picMk id="2" creationId="{6882E385-74B5-1343-E663-53AE823B3014}"/>
          </ac:picMkLst>
        </pc:picChg>
        <pc:picChg chg="mod">
          <ac:chgData name="Emilie Silke Rasmussen" userId="S::esr@skillsdenmark.dk::5566604c-358a-49c0-a259-e30cde4863ef" providerId="AD" clId="Web-{B4CD1FEC-EDA7-24C6-849E-A699683860EB}" dt="2026-06-20T20:43:10.819" v="12"/>
          <ac:picMkLst>
            <pc:docMk/>
            <pc:sldMk cId="1413757315" sldId="307"/>
            <ac:picMk id="4" creationId="{BA841B3A-3F3E-EFE4-B63E-30CE7A06F693}"/>
          </ac:picMkLst>
        </pc:picChg>
        <pc:picChg chg="add mod">
          <ac:chgData name="Emilie Silke Rasmussen" userId="S::esr@skillsdenmark.dk::5566604c-358a-49c0-a259-e30cde4863ef" providerId="AD" clId="Web-{B4CD1FEC-EDA7-24C6-849E-A699683860EB}" dt="2026-06-20T20:43:41.525" v="19"/>
          <ac:picMkLst>
            <pc:docMk/>
            <pc:sldMk cId="1413757315" sldId="307"/>
            <ac:picMk id="7" creationId="{5A556B2E-33D2-AA63-BCE9-45CA808B5944}"/>
          </ac:picMkLst>
        </pc:picChg>
        <pc:cxnChg chg="mod">
          <ac:chgData name="Emilie Silke Rasmussen" userId="S::esr@skillsdenmark.dk::5566604c-358a-49c0-a259-e30cde4863ef" providerId="AD" clId="Web-{B4CD1FEC-EDA7-24C6-849E-A699683860EB}" dt="2026-06-20T20:54:34.722" v="55"/>
          <ac:cxnSpMkLst>
            <pc:docMk/>
            <pc:sldMk cId="1413757315" sldId="307"/>
            <ac:cxnSpMk id="5" creationId="{C7AB0782-BAE4-DFE4-63EB-002409B6384E}"/>
          </ac:cxnSpMkLst>
        </pc:cxnChg>
        <pc:cxnChg chg="mod">
          <ac:chgData name="Emilie Silke Rasmussen" userId="S::esr@skillsdenmark.dk::5566604c-358a-49c0-a259-e30cde4863ef" providerId="AD" clId="Web-{B4CD1FEC-EDA7-24C6-849E-A699683860EB}" dt="2026-06-20T20:54:38.238" v="57"/>
          <ac:cxnSpMkLst>
            <pc:docMk/>
            <pc:sldMk cId="1413757315" sldId="307"/>
            <ac:cxnSpMk id="6" creationId="{3EA4772F-336D-AF87-7576-13E047A131C9}"/>
          </ac:cxnSpMkLst>
        </pc:cxnChg>
        <pc:cxnChg chg="add">
          <ac:chgData name="Emilie Silke Rasmussen" userId="S::esr@skillsdenmark.dk::5566604c-358a-49c0-a259-e30cde4863ef" providerId="AD" clId="Web-{B4CD1FEC-EDA7-24C6-849E-A699683860EB}" dt="2026-06-20T20:44:09.714" v="20"/>
          <ac:cxnSpMkLst>
            <pc:docMk/>
            <pc:sldMk cId="1413757315" sldId="307"/>
            <ac:cxnSpMk id="8" creationId="{46C54112-3BB0-1D9E-CE97-A0C69054D830}"/>
          </ac:cxnSpMkLst>
        </pc:cxnChg>
        <pc:cxnChg chg="add mod">
          <ac:chgData name="Emilie Silke Rasmussen" userId="S::esr@skillsdenmark.dk::5566604c-358a-49c0-a259-e30cde4863ef" providerId="AD" clId="Web-{B4CD1FEC-EDA7-24C6-849E-A699683860EB}" dt="2026-06-20T20:54:36.488" v="56"/>
          <ac:cxnSpMkLst>
            <pc:docMk/>
            <pc:sldMk cId="1413757315" sldId="307"/>
            <ac:cxnSpMk id="9" creationId="{F177C532-DE4C-03BF-CE5A-69C223B63874}"/>
          </ac:cxnSpMkLst>
        </pc:cxnChg>
      </pc:sldChg>
      <pc:sldChg chg="addSp delSp modSp add replId">
        <pc:chgData name="Emilie Silke Rasmussen" userId="S::esr@skillsdenmark.dk::5566604c-358a-49c0-a259-e30cde4863ef" providerId="AD" clId="Web-{B4CD1FEC-EDA7-24C6-849E-A699683860EB}" dt="2026-06-20T20:54:25.269" v="54"/>
        <pc:sldMkLst>
          <pc:docMk/>
          <pc:sldMk cId="2914993753" sldId="308"/>
        </pc:sldMkLst>
        <pc:picChg chg="del">
          <ac:chgData name="Emilie Silke Rasmussen" userId="S::esr@skillsdenmark.dk::5566604c-358a-49c0-a259-e30cde4863ef" providerId="AD" clId="Web-{B4CD1FEC-EDA7-24C6-849E-A699683860EB}" dt="2026-06-20T20:46:19.796" v="31"/>
          <ac:picMkLst>
            <pc:docMk/>
            <pc:sldMk cId="2914993753" sldId="308"/>
            <ac:picMk id="2" creationId="{2A7A0CD6-0EEF-2C09-F6CB-598D1385F2C2}"/>
          </ac:picMkLst>
        </pc:picChg>
        <pc:picChg chg="del">
          <ac:chgData name="Emilie Silke Rasmussen" userId="S::esr@skillsdenmark.dk::5566604c-358a-49c0-a259-e30cde4863ef" providerId="AD" clId="Web-{B4CD1FEC-EDA7-24C6-849E-A699683860EB}" dt="2026-06-20T20:46:21.671" v="33"/>
          <ac:picMkLst>
            <pc:docMk/>
            <pc:sldMk cId="2914993753" sldId="308"/>
            <ac:picMk id="4" creationId="{C8807E43-50A0-A409-ED7D-DDE14819CE4F}"/>
          </ac:picMkLst>
        </pc:picChg>
        <pc:picChg chg="del">
          <ac:chgData name="Emilie Silke Rasmussen" userId="S::esr@skillsdenmark.dk::5566604c-358a-49c0-a259-e30cde4863ef" providerId="AD" clId="Web-{B4CD1FEC-EDA7-24C6-849E-A699683860EB}" dt="2026-06-20T20:46:20.640" v="32"/>
          <ac:picMkLst>
            <pc:docMk/>
            <pc:sldMk cId="2914993753" sldId="308"/>
            <ac:picMk id="7" creationId="{14A67F36-16CF-1FA0-4BA0-A45E4A5C070A}"/>
          </ac:picMkLst>
        </pc:picChg>
        <pc:picChg chg="add del mod">
          <ac:chgData name="Emilie Silke Rasmussen" userId="S::esr@skillsdenmark.dk::5566604c-358a-49c0-a259-e30cde4863ef" providerId="AD" clId="Web-{B4CD1FEC-EDA7-24C6-849E-A699683860EB}" dt="2026-06-20T20:47:14.235" v="40"/>
          <ac:picMkLst>
            <pc:docMk/>
            <pc:sldMk cId="2914993753" sldId="308"/>
            <ac:picMk id="10" creationId="{B62FB5BC-F39E-9CFD-48F7-563003010433}"/>
          </ac:picMkLst>
        </pc:picChg>
        <pc:picChg chg="add del">
          <ac:chgData name="Emilie Silke Rasmussen" userId="S::esr@skillsdenmark.dk::5566604c-358a-49c0-a259-e30cde4863ef" providerId="AD" clId="Web-{B4CD1FEC-EDA7-24C6-849E-A699683860EB}" dt="2026-06-20T20:46:26.578" v="35"/>
          <ac:picMkLst>
            <pc:docMk/>
            <pc:sldMk cId="2914993753" sldId="308"/>
            <ac:picMk id="11" creationId="{D9A70F9F-4356-7AD2-C9C2-73C37321C726}"/>
          </ac:picMkLst>
        </pc:picChg>
        <pc:picChg chg="add mod">
          <ac:chgData name="Emilie Silke Rasmussen" userId="S::esr@skillsdenmark.dk::5566604c-358a-49c0-a259-e30cde4863ef" providerId="AD" clId="Web-{B4CD1FEC-EDA7-24C6-849E-A699683860EB}" dt="2026-06-20T20:48:23.816" v="49"/>
          <ac:picMkLst>
            <pc:docMk/>
            <pc:sldMk cId="2914993753" sldId="308"/>
            <ac:picMk id="12" creationId="{153E4DD0-4D12-1379-0540-A5A56F162BCB}"/>
          </ac:picMkLst>
        </pc:picChg>
        <pc:cxnChg chg="del">
          <ac:chgData name="Emilie Silke Rasmussen" userId="S::esr@skillsdenmark.dk::5566604c-358a-49c0-a259-e30cde4863ef" providerId="AD" clId="Web-{B4CD1FEC-EDA7-24C6-849E-A699683860EB}" dt="2026-06-20T20:46:28.281" v="36"/>
          <ac:cxnSpMkLst>
            <pc:docMk/>
            <pc:sldMk cId="2914993753" sldId="308"/>
            <ac:cxnSpMk id="3" creationId="{61F72B3D-BDFD-C5FB-0372-C1E22DE2E510}"/>
          </ac:cxnSpMkLst>
        </pc:cxnChg>
        <pc:cxnChg chg="del">
          <ac:chgData name="Emilie Silke Rasmussen" userId="S::esr@skillsdenmark.dk::5566604c-358a-49c0-a259-e30cde4863ef" providerId="AD" clId="Web-{B4CD1FEC-EDA7-24C6-849E-A699683860EB}" dt="2026-06-20T20:46:29.984" v="37"/>
          <ac:cxnSpMkLst>
            <pc:docMk/>
            <pc:sldMk cId="2914993753" sldId="308"/>
            <ac:cxnSpMk id="5" creationId="{E83483DF-71D9-FD8D-4926-7E38FED3F3B7}"/>
          </ac:cxnSpMkLst>
        </pc:cxnChg>
        <pc:cxnChg chg="del">
          <ac:chgData name="Emilie Silke Rasmussen" userId="S::esr@skillsdenmark.dk::5566604c-358a-49c0-a259-e30cde4863ef" providerId="AD" clId="Web-{B4CD1FEC-EDA7-24C6-849E-A699683860EB}" dt="2026-06-20T20:46:18.984" v="30"/>
          <ac:cxnSpMkLst>
            <pc:docMk/>
            <pc:sldMk cId="2914993753" sldId="308"/>
            <ac:cxnSpMk id="6" creationId="{C1C32AB5-96E7-F251-B9E5-19D085E329A8}"/>
          </ac:cxnSpMkLst>
        </pc:cxnChg>
        <pc:cxnChg chg="del">
          <ac:chgData name="Emilie Silke Rasmussen" userId="S::esr@skillsdenmark.dk::5566604c-358a-49c0-a259-e30cde4863ef" providerId="AD" clId="Web-{B4CD1FEC-EDA7-24C6-849E-A699683860EB}" dt="2026-06-20T20:46:11.218" v="28"/>
          <ac:cxnSpMkLst>
            <pc:docMk/>
            <pc:sldMk cId="2914993753" sldId="308"/>
            <ac:cxnSpMk id="8" creationId="{E25EF9D7-BDBF-DCDB-2CDB-4B02ACE3DB60}"/>
          </ac:cxnSpMkLst>
        </pc:cxnChg>
        <pc:cxnChg chg="del">
          <ac:chgData name="Emilie Silke Rasmussen" userId="S::esr@skillsdenmark.dk::5566604c-358a-49c0-a259-e30cde4863ef" providerId="AD" clId="Web-{B4CD1FEC-EDA7-24C6-849E-A699683860EB}" dt="2026-06-20T20:46:17.499" v="29"/>
          <ac:cxnSpMkLst>
            <pc:docMk/>
            <pc:sldMk cId="2914993753" sldId="308"/>
            <ac:cxnSpMk id="9" creationId="{EDCFAE7E-1005-28B8-797A-115C5219A2CC}"/>
          </ac:cxnSpMkLst>
        </pc:cxnChg>
        <pc:cxnChg chg="add mod">
          <ac:chgData name="Emilie Silke Rasmussen" userId="S::esr@skillsdenmark.dk::5566604c-358a-49c0-a259-e30cde4863ef" providerId="AD" clId="Web-{B4CD1FEC-EDA7-24C6-849E-A699683860EB}" dt="2026-06-20T20:54:25.269" v="54"/>
          <ac:cxnSpMkLst>
            <pc:docMk/>
            <pc:sldMk cId="2914993753" sldId="308"/>
            <ac:cxnSpMk id="13" creationId="{D6BD7E42-144B-80C1-382F-8106FAFF2539}"/>
          </ac:cxnSpMkLst>
        </pc:cxnChg>
      </pc:sldChg>
      <pc:sldChg chg="modSp new">
        <pc:chgData name="Emilie Silke Rasmussen" userId="S::esr@skillsdenmark.dk::5566604c-358a-49c0-a259-e30cde4863ef" providerId="AD" clId="Web-{B4CD1FEC-EDA7-24C6-849E-A699683860EB}" dt="2026-06-20T21:39:17.797" v="650" actId="20577"/>
        <pc:sldMkLst>
          <pc:docMk/>
          <pc:sldMk cId="132177447" sldId="309"/>
        </pc:sldMkLst>
        <pc:spChg chg="mod">
          <ac:chgData name="Emilie Silke Rasmussen" userId="S::esr@skillsdenmark.dk::5566604c-358a-49c0-a259-e30cde4863ef" providerId="AD" clId="Web-{B4CD1FEC-EDA7-24C6-849E-A699683860EB}" dt="2026-06-20T21:39:17.797" v="650" actId="20577"/>
          <ac:spMkLst>
            <pc:docMk/>
            <pc:sldMk cId="132177447" sldId="309"/>
            <ac:spMk id="2" creationId="{E25EC306-5189-496B-8239-48B954CF047C}"/>
          </ac:spMkLst>
        </pc:spChg>
      </pc:sldChg>
      <pc:sldChg chg="add del replId">
        <pc:chgData name="Emilie Silke Rasmussen" userId="S::esr@skillsdenmark.dk::5566604c-358a-49c0-a259-e30cde4863ef" providerId="AD" clId="Web-{B4CD1FEC-EDA7-24C6-849E-A699683860EB}" dt="2026-06-20T21:34:02.051" v="537"/>
        <pc:sldMkLst>
          <pc:docMk/>
          <pc:sldMk cId="3090047046" sldId="309"/>
        </pc:sldMkLst>
      </pc:sldChg>
      <pc:sldChg chg="addSp delSp modSp add del replId">
        <pc:chgData name="Emilie Silke Rasmussen" userId="S::esr@skillsdenmark.dk::5566604c-358a-49c0-a259-e30cde4863ef" providerId="AD" clId="Web-{B4CD1FEC-EDA7-24C6-849E-A699683860EB}" dt="2026-06-20T21:19:42.536" v="309"/>
        <pc:sldMkLst>
          <pc:docMk/>
          <pc:sldMk cId="974624469" sldId="310"/>
        </pc:sldMkLst>
        <pc:spChg chg="add del mod">
          <ac:chgData name="Emilie Silke Rasmussen" userId="S::esr@skillsdenmark.dk::5566604c-358a-49c0-a259-e30cde4863ef" providerId="AD" clId="Web-{B4CD1FEC-EDA7-24C6-849E-A699683860EB}" dt="2026-06-20T21:19:34.489" v="307"/>
          <ac:spMkLst>
            <pc:docMk/>
            <pc:sldMk cId="974624469" sldId="310"/>
            <ac:spMk id="19" creationId="{E5ADB12B-215C-6CFB-D07B-46972A9139D6}"/>
          </ac:spMkLst>
        </pc:spChg>
        <pc:spChg chg="add mod">
          <ac:chgData name="Emilie Silke Rasmussen" userId="S::esr@skillsdenmark.dk::5566604c-358a-49c0-a259-e30cde4863ef" providerId="AD" clId="Web-{B4CD1FEC-EDA7-24C6-849E-A699683860EB}" dt="2026-06-20T21:19:36.239" v="308"/>
          <ac:spMkLst>
            <pc:docMk/>
            <pc:sldMk cId="974624469" sldId="310"/>
            <ac:spMk id="35" creationId="{A206CC9C-22CB-2ACB-63BE-E1F5F1F9EF3E}"/>
          </ac:spMkLst>
        </pc:spChg>
        <pc:graphicFrameChg chg="add del">
          <ac:chgData name="Emilie Silke Rasmussen" userId="S::esr@skillsdenmark.dk::5566604c-358a-49c0-a259-e30cde4863ef" providerId="AD" clId="Web-{B4CD1FEC-EDA7-24C6-849E-A699683860EB}" dt="2026-06-20T21:19:36.239" v="308"/>
          <ac:graphicFrameMkLst>
            <pc:docMk/>
            <pc:sldMk cId="974624469" sldId="310"/>
            <ac:graphicFrameMk id="6" creationId="{EC300C29-CB43-5DE8-AC9F-6D81813AEFD1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ors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764D85-ED1B-F1BC-4A60-54F235EE33C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61866" y="1760451"/>
            <a:ext cx="8302172" cy="1883825"/>
          </a:xfrm>
        </p:spPr>
        <p:txBody>
          <a:bodyPr anchor="b">
            <a:normAutofit/>
          </a:bodyPr>
          <a:lstStyle>
            <a:lvl1pPr algn="l">
              <a:defRPr sz="5400" b="1" i="0" cap="none" baseline="0">
                <a:solidFill>
                  <a:schemeClr val="bg1"/>
                </a:solidFill>
                <a:latin typeface="Almarai ExtraBold" pitchFamily="2" charset="-78"/>
                <a:cs typeface="Almarai ExtraBold" pitchFamily="2" charset="-78"/>
              </a:defRPr>
            </a:lvl1pPr>
          </a:lstStyle>
          <a:p>
            <a:r>
              <a:rPr lang="en-GB" err="1"/>
              <a:t>Indsæt</a:t>
            </a:r>
            <a:r>
              <a:rPr lang="en-GB"/>
              <a:t> </a:t>
            </a:r>
            <a:r>
              <a:rPr lang="en-GB" err="1"/>
              <a:t>titlen</a:t>
            </a:r>
            <a:r>
              <a:rPr lang="en-GB"/>
              <a:t> </a:t>
            </a:r>
            <a:r>
              <a:rPr lang="en-GB" err="1"/>
              <a:t>på</a:t>
            </a:r>
            <a:r>
              <a:rPr lang="en-GB"/>
              <a:t> </a:t>
            </a:r>
            <a:r>
              <a:rPr lang="en-GB" err="1"/>
              <a:t>præsentationen</a:t>
            </a:r>
            <a:endParaRPr lang="en-DK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3E3985-817A-846E-82DA-424E934822D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61866" y="3736352"/>
            <a:ext cx="7852691" cy="1655762"/>
          </a:xfrm>
        </p:spPr>
        <p:txBody>
          <a:bodyPr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Almarai Light" pitchFamily="2" charset="-78"/>
                <a:cs typeface="Almarai Light" pitchFamily="2" charset="-7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Indsæt</a:t>
            </a:r>
            <a:r>
              <a:rPr lang="en-GB"/>
              <a:t> </a:t>
            </a:r>
            <a:r>
              <a:rPr lang="en-GB" err="1"/>
              <a:t>eventuelt</a:t>
            </a:r>
            <a:r>
              <a:rPr lang="en-GB"/>
              <a:t> </a:t>
            </a:r>
            <a:r>
              <a:rPr lang="en-GB" err="1"/>
              <a:t>en</a:t>
            </a:r>
            <a:r>
              <a:rPr lang="en-GB"/>
              <a:t> </a:t>
            </a:r>
            <a:r>
              <a:rPr lang="en-GB" err="1"/>
              <a:t>undertitel</a:t>
            </a:r>
            <a:endParaRPr lang="en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7DD18D-D05B-F461-6970-C5098B5C6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Almarai" pitchFamily="2" charset="-78"/>
                <a:cs typeface="Almarai" pitchFamily="2" charset="-78"/>
              </a:defRPr>
            </a:lvl1pPr>
          </a:lstStyle>
          <a:p>
            <a:fld id="{76CA4CE9-09F2-EC4D-A338-CE214197F4C7}" type="datetimeFigureOut">
              <a:rPr lang="en-DK" smtClean="0"/>
              <a:pPr/>
              <a:t>06/21/2026</a:t>
            </a:fld>
            <a:endParaRPr lang="en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345C2F-A3A6-E5A7-FE9A-127AFD7C38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Almarai" pitchFamily="2" charset="-78"/>
                <a:cs typeface="Almarai" pitchFamily="2" charset="-78"/>
              </a:defRPr>
            </a:lvl1pPr>
          </a:lstStyle>
          <a:p>
            <a:endParaRPr lang="en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A844D8-8E38-4987-72F9-041BDAB7C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Almarai" pitchFamily="2" charset="-78"/>
                <a:cs typeface="Almarai" pitchFamily="2" charset="-78"/>
              </a:defRPr>
            </a:lvl1pPr>
          </a:lstStyle>
          <a:p>
            <a:fld id="{09A60497-18E7-E742-9F64-82B74D6FBC65}" type="slidenum">
              <a:rPr lang="en-DK" smtClean="0"/>
              <a:pPr/>
              <a:t>‹#›</a:t>
            </a:fld>
            <a:endParaRPr lang="en-DK"/>
          </a:p>
        </p:txBody>
      </p:sp>
      <p:pic>
        <p:nvPicPr>
          <p:cNvPr id="7" name="Billede 7" descr="Et billede, der indeholder Font/skrifttype, Grafik, tekst, logo&#10;&#10;Automatisk genereret beskrivelse">
            <a:extLst>
              <a:ext uri="{FF2B5EF4-FFF2-40B4-BE49-F238E27FC236}">
                <a16:creationId xmlns:a16="http://schemas.microsoft.com/office/drawing/2014/main" id="{C8F70B4F-3758-DB7A-C1CF-C8B2E4CD54F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9632" y="5392114"/>
            <a:ext cx="1896103" cy="1068566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895D4C7-530C-8059-0BC7-30D152023A9D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26688" r="40031"/>
          <a:stretch/>
        </p:blipFill>
        <p:spPr>
          <a:xfrm>
            <a:off x="4712953" y="0"/>
            <a:ext cx="7479048" cy="6460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1895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D0F363F-18FB-25EA-B874-B810BA4816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A4CE9-09F2-EC4D-A338-CE214197F4C7}" type="datetimeFigureOut">
              <a:rPr lang="en-DK" smtClean="0"/>
              <a:t>06/21/2026</a:t>
            </a:fld>
            <a:endParaRPr lang="en-DK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022BE85-CC4E-F9BB-712F-4E4512C735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F20C86-F509-CB16-205D-5987735B94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60497-18E7-E742-9F64-82B74D6FBC65}" type="slidenum">
              <a:rPr lang="en-DK" smtClean="0"/>
              <a:t>‹#›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899157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slide - Rø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7243FA-A9E7-C466-AF17-2BEDDF459F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A4CE9-09F2-EC4D-A338-CE214197F4C7}" type="datetimeFigureOut">
              <a:rPr lang="en-DK" smtClean="0"/>
              <a:t>06/21/2026</a:t>
            </a:fld>
            <a:endParaRPr lang="en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77C618-6A61-0AA2-6113-27FF510E3E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91F8BB-3CFC-2536-539F-0D656404D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60497-18E7-E742-9F64-82B74D6FBC65}" type="slidenum">
              <a:rPr lang="en-DK" smtClean="0"/>
              <a:t>‹#›</a:t>
            </a:fld>
            <a:endParaRPr lang="en-DK"/>
          </a:p>
        </p:txBody>
      </p:sp>
      <p:pic>
        <p:nvPicPr>
          <p:cNvPr id="26" name="Billede 7" descr="Et billede, der indeholder Font/skrifttype, Grafik, tekst, logo&#10;&#10;Automatisk genereret beskrivelse">
            <a:extLst>
              <a:ext uri="{FF2B5EF4-FFF2-40B4-BE49-F238E27FC236}">
                <a16:creationId xmlns:a16="http://schemas.microsoft.com/office/drawing/2014/main" id="{CC501985-B549-8B42-0A5F-9AE59D3776A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82200" y="5392114"/>
            <a:ext cx="1896103" cy="1068566"/>
          </a:xfrm>
          <a:prstGeom prst="rect">
            <a:avLst/>
          </a:prstGeom>
        </p:spPr>
      </p:pic>
      <p:pic>
        <p:nvPicPr>
          <p:cNvPr id="34" name="Graphic 33">
            <a:extLst>
              <a:ext uri="{FF2B5EF4-FFF2-40B4-BE49-F238E27FC236}">
                <a16:creationId xmlns:a16="http://schemas.microsoft.com/office/drawing/2014/main" id="{D01649F2-3D28-95CB-E40E-65F1CB4F44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48126" y="0"/>
            <a:ext cx="5532166" cy="971867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6B0320-CD27-7069-FDCB-B1906350FACD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1064"/>
          <a:stretch/>
        </p:blipFill>
        <p:spPr>
          <a:xfrm>
            <a:off x="-48126" y="971867"/>
            <a:ext cx="4920120" cy="971867"/>
          </a:xfrm>
          <a:prstGeom prst="rect">
            <a:avLst/>
          </a:prstGeom>
        </p:spPr>
      </p:pic>
      <p:sp>
        <p:nvSpPr>
          <p:cNvPr id="39" name="Title 1">
            <a:extLst>
              <a:ext uri="{FF2B5EF4-FFF2-40B4-BE49-F238E27FC236}">
                <a16:creationId xmlns:a16="http://schemas.microsoft.com/office/drawing/2014/main" id="{624A7705-3FD3-3AAD-9AEA-7D1A6CD77DE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024" y="2233931"/>
            <a:ext cx="9914995" cy="2852737"/>
          </a:xfrm>
        </p:spPr>
        <p:txBody>
          <a:bodyPr anchor="b">
            <a:normAutofit/>
          </a:bodyPr>
          <a:lstStyle>
            <a:lvl1pPr>
              <a:defRPr sz="5400" cap="none" baseline="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Indsæt</a:t>
            </a:r>
            <a:r>
              <a:rPr lang="en-GB"/>
              <a:t> </a:t>
            </a:r>
            <a:r>
              <a:rPr lang="en-GB" err="1"/>
              <a:t>kapiteloverskrift</a:t>
            </a:r>
            <a:endParaRPr lang="en-DK"/>
          </a:p>
        </p:txBody>
      </p:sp>
      <p:sp>
        <p:nvSpPr>
          <p:cNvPr id="40" name="Text Placeholder 2">
            <a:extLst>
              <a:ext uri="{FF2B5EF4-FFF2-40B4-BE49-F238E27FC236}">
                <a16:creationId xmlns:a16="http://schemas.microsoft.com/office/drawing/2014/main" id="{8B784A88-3D8E-4AE1-AAB5-730650EB3C8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32024" y="5113656"/>
            <a:ext cx="11030928" cy="97186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err="1"/>
              <a:t>Indsæt</a:t>
            </a:r>
            <a:r>
              <a:rPr lang="en-GB"/>
              <a:t> </a:t>
            </a:r>
            <a:r>
              <a:rPr lang="en-GB" err="1"/>
              <a:t>underoverskrift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4012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reakerslide - Blå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21760C-7ED7-616F-8AE9-C66B26385B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024" y="2233931"/>
            <a:ext cx="9914995" cy="2852737"/>
          </a:xfrm>
        </p:spPr>
        <p:txBody>
          <a:bodyPr anchor="b">
            <a:normAutofit/>
          </a:bodyPr>
          <a:lstStyle>
            <a:lvl1pPr>
              <a:defRPr sz="5400" cap="none" baseline="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Indsæt</a:t>
            </a:r>
            <a:r>
              <a:rPr lang="en-GB"/>
              <a:t> </a:t>
            </a:r>
            <a:r>
              <a:rPr lang="en-GB" err="1"/>
              <a:t>kapiteloverskrift</a:t>
            </a:r>
            <a:endParaRPr lang="en-D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772C73-8CAC-50E9-C425-08AEDC4C79A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32024" y="5113656"/>
            <a:ext cx="11030928" cy="97186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err="1"/>
              <a:t>Indsæt</a:t>
            </a:r>
            <a:r>
              <a:rPr lang="en-GB"/>
              <a:t> </a:t>
            </a:r>
            <a:r>
              <a:rPr lang="en-GB" err="1"/>
              <a:t>underoverskrift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7243FA-A9E7-C466-AF17-2BEDDF459F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A4CE9-09F2-EC4D-A338-CE214197F4C7}" type="datetimeFigureOut">
              <a:rPr lang="en-DK" smtClean="0"/>
              <a:t>06/21/2026</a:t>
            </a:fld>
            <a:endParaRPr lang="en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77C618-6A61-0AA2-6113-27FF510E3E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91F8BB-3CFC-2536-539F-0D656404D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60497-18E7-E742-9F64-82B74D6FBC65}" type="slidenum">
              <a:rPr lang="en-DK" smtClean="0"/>
              <a:t>‹#›</a:t>
            </a:fld>
            <a:endParaRPr lang="en-DK"/>
          </a:p>
        </p:txBody>
      </p:sp>
      <p:pic>
        <p:nvPicPr>
          <p:cNvPr id="21" name="Billede 7" descr="Et billede, der indeholder Font/skrifttype, Grafik, tekst, logo&#10;&#10;Automatisk genereret beskrivelse">
            <a:extLst>
              <a:ext uri="{FF2B5EF4-FFF2-40B4-BE49-F238E27FC236}">
                <a16:creationId xmlns:a16="http://schemas.microsoft.com/office/drawing/2014/main" id="{E6181FB4-EE62-C6EC-71D1-E105846B70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82200" y="5392114"/>
            <a:ext cx="1896103" cy="1068566"/>
          </a:xfrm>
          <a:prstGeom prst="rect">
            <a:avLst/>
          </a:prstGeom>
        </p:spPr>
      </p:pic>
      <p:pic>
        <p:nvPicPr>
          <p:cNvPr id="22" name="Graphic 21">
            <a:extLst>
              <a:ext uri="{FF2B5EF4-FFF2-40B4-BE49-F238E27FC236}">
                <a16:creationId xmlns:a16="http://schemas.microsoft.com/office/drawing/2014/main" id="{31A3170E-1517-A3A0-D891-DEF87E04618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0632" y="24848"/>
            <a:ext cx="5532166" cy="971867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10A5EF4A-EC9E-31ED-1261-259C840CB4AC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1083"/>
          <a:stretch/>
        </p:blipFill>
        <p:spPr>
          <a:xfrm>
            <a:off x="-10632" y="996715"/>
            <a:ext cx="4919022" cy="971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9715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tandard slide til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01A18-3B8B-B3E4-CBF3-94408BBC60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err="1"/>
              <a:t>Indsæt</a:t>
            </a:r>
            <a:r>
              <a:rPr lang="en-GB"/>
              <a:t> </a:t>
            </a:r>
            <a:r>
              <a:rPr lang="en-GB" err="1"/>
              <a:t>overskrift</a:t>
            </a:r>
            <a:endParaRPr lang="en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A08270-4691-27A9-44A8-4DF6F0D60DED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n-GB" err="1"/>
              <a:t>Indsæt</a:t>
            </a:r>
            <a:r>
              <a:rPr lang="en-GB"/>
              <a:t> </a:t>
            </a:r>
            <a:r>
              <a:rPr lang="en-GB" err="1"/>
              <a:t>punkt</a:t>
            </a:r>
            <a:r>
              <a:rPr lang="en-GB"/>
              <a:t> 1</a:t>
            </a:r>
          </a:p>
          <a:p>
            <a:pPr lvl="1"/>
            <a:r>
              <a:rPr lang="en-GB" err="1"/>
              <a:t>Punkt</a:t>
            </a:r>
            <a:r>
              <a:rPr lang="en-GB"/>
              <a:t> 2</a:t>
            </a:r>
          </a:p>
          <a:p>
            <a:pPr lvl="2"/>
            <a:r>
              <a:rPr lang="en-GB" err="1"/>
              <a:t>Punkt</a:t>
            </a:r>
            <a:r>
              <a:rPr lang="en-GB"/>
              <a:t> 3</a:t>
            </a:r>
          </a:p>
          <a:p>
            <a:pPr lvl="3"/>
            <a:r>
              <a:rPr lang="en-GB" err="1"/>
              <a:t>Punkt</a:t>
            </a:r>
            <a:r>
              <a:rPr lang="en-GB"/>
              <a:t> 4</a:t>
            </a:r>
          </a:p>
          <a:p>
            <a:pPr lvl="4"/>
            <a:r>
              <a:rPr lang="en-GB" err="1"/>
              <a:t>Punkt</a:t>
            </a:r>
            <a:r>
              <a:rPr lang="en-GB"/>
              <a:t> 5</a:t>
            </a:r>
            <a:endParaRPr lang="en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869C6A-03FF-7518-FC51-AD0340B65F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A4CE9-09F2-EC4D-A338-CE214197F4C7}" type="datetimeFigureOut">
              <a:rPr lang="en-DK" smtClean="0"/>
              <a:t>06/21/2026</a:t>
            </a:fld>
            <a:endParaRPr lang="en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BC7BC4-F0AA-15EE-16FC-69BB89AB8C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C6C055-F7C4-DE0E-25DE-C35345E47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60497-18E7-E742-9F64-82B74D6FBC65}" type="slidenum">
              <a:rPr lang="en-DK" smtClean="0"/>
              <a:t>‹#›</a:t>
            </a:fld>
            <a:endParaRPr lang="en-DK"/>
          </a:p>
        </p:txBody>
      </p:sp>
      <p:pic>
        <p:nvPicPr>
          <p:cNvPr id="7" name="Billede 3" descr="Et billede, der indeholder Font/skrifttype, Grafik, logo, grafisk design&#10;&#10;Automatisk genereret beskrivelse">
            <a:extLst>
              <a:ext uri="{FF2B5EF4-FFF2-40B4-BE49-F238E27FC236}">
                <a16:creationId xmlns:a16="http://schemas.microsoft.com/office/drawing/2014/main" id="{F37E90B4-9FE1-4E02-31C7-0820FCE752C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51170" y="5889758"/>
            <a:ext cx="1231338" cy="693932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D7DF33B6-22E3-2D3A-186D-2592076BA332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" t="51831" r="62282" b="-1"/>
          <a:stretch/>
        </p:blipFill>
        <p:spPr>
          <a:xfrm>
            <a:off x="10451170" y="-1"/>
            <a:ext cx="1740830" cy="157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7180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lank med 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A985B4-A374-5228-A4EA-B7872C945A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err="1"/>
              <a:t>Indsæt</a:t>
            </a:r>
            <a:r>
              <a:rPr lang="en-GB"/>
              <a:t> </a:t>
            </a:r>
            <a:r>
              <a:rPr lang="en-GB" err="1"/>
              <a:t>overskrift</a:t>
            </a:r>
            <a:endParaRPr lang="en-DK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80FA68-EBBC-2507-764B-EAB6AEC006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A4CE9-09F2-EC4D-A338-CE214197F4C7}" type="datetimeFigureOut">
              <a:rPr lang="en-DK" smtClean="0"/>
              <a:t>06/21/2026</a:t>
            </a:fld>
            <a:endParaRPr lang="en-DK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AB9D12C-BFB4-9202-0C06-34C06CB00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CD311E9-5486-6BBA-846D-AE149EAD2B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60497-18E7-E742-9F64-82B74D6FBC65}" type="slidenum">
              <a:rPr lang="en-DK" smtClean="0"/>
              <a:t>‹#›</a:t>
            </a:fld>
            <a:endParaRPr lang="en-DK"/>
          </a:p>
        </p:txBody>
      </p:sp>
      <p:pic>
        <p:nvPicPr>
          <p:cNvPr id="6" name="Billede 3" descr="Et billede, der indeholder Font/skrifttype, Grafik, logo, grafisk design&#10;&#10;Automatisk genereret beskrivelse">
            <a:extLst>
              <a:ext uri="{FF2B5EF4-FFF2-40B4-BE49-F238E27FC236}">
                <a16:creationId xmlns:a16="http://schemas.microsoft.com/office/drawing/2014/main" id="{50E94A6D-04CF-2C33-6711-C24CFB0B22C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51170" y="5889758"/>
            <a:ext cx="1231338" cy="693932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532D56C2-E4D0-315A-C701-8F8A79911BBA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" t="51831" r="62282" b="-1"/>
          <a:stretch/>
        </p:blipFill>
        <p:spPr>
          <a:xfrm>
            <a:off x="10451170" y="-1"/>
            <a:ext cx="1740830" cy="157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676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kolonne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66E5D5-5613-A05A-DB77-51D7E6A0D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err="1"/>
              <a:t>Indsæt</a:t>
            </a:r>
            <a:r>
              <a:rPr lang="en-GB"/>
              <a:t> </a:t>
            </a:r>
            <a:r>
              <a:rPr lang="en-GB" err="1"/>
              <a:t>overskrift</a:t>
            </a:r>
            <a:endParaRPr lang="en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AB38E6-1574-10A1-8E5C-D25F2AC5BCE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16522" y="1570974"/>
            <a:ext cx="5181600" cy="4740925"/>
          </a:xfrm>
        </p:spPr>
        <p:txBody>
          <a:bodyPr/>
          <a:lstStyle/>
          <a:p>
            <a:pPr lvl="0"/>
            <a:r>
              <a:rPr lang="en-GB" err="1"/>
              <a:t>Indsæt</a:t>
            </a:r>
            <a:r>
              <a:rPr lang="en-GB"/>
              <a:t> </a:t>
            </a:r>
            <a:r>
              <a:rPr lang="en-GB" err="1"/>
              <a:t>tekst</a:t>
            </a:r>
            <a:r>
              <a:rPr lang="en-GB"/>
              <a:t> </a:t>
            </a:r>
            <a:r>
              <a:rPr lang="en-GB" err="1"/>
              <a:t>eller</a:t>
            </a:r>
            <a:r>
              <a:rPr lang="en-GB"/>
              <a:t> </a:t>
            </a:r>
            <a:r>
              <a:rPr lang="en-GB" err="1"/>
              <a:t>billede</a:t>
            </a:r>
            <a:endParaRPr lang="en-GB"/>
          </a:p>
          <a:p>
            <a:pPr lvl="1"/>
            <a:r>
              <a:rPr lang="en-GB" err="1"/>
              <a:t>Punkt</a:t>
            </a:r>
            <a:r>
              <a:rPr lang="en-GB"/>
              <a:t> 2</a:t>
            </a:r>
          </a:p>
          <a:p>
            <a:pPr lvl="2"/>
            <a:r>
              <a:rPr lang="en-GB" err="1"/>
              <a:t>Punkt</a:t>
            </a:r>
            <a:r>
              <a:rPr lang="en-GB"/>
              <a:t> 3</a:t>
            </a:r>
          </a:p>
          <a:p>
            <a:pPr lvl="3"/>
            <a:r>
              <a:rPr lang="en-GB" err="1"/>
              <a:t>Punkt</a:t>
            </a:r>
            <a:r>
              <a:rPr lang="en-GB"/>
              <a:t> 4</a:t>
            </a:r>
          </a:p>
          <a:p>
            <a:pPr lvl="4"/>
            <a:r>
              <a:rPr lang="en-GB" err="1"/>
              <a:t>Punkt</a:t>
            </a:r>
            <a:r>
              <a:rPr lang="en-GB"/>
              <a:t> 5</a:t>
            </a:r>
            <a:endParaRPr lang="en-DK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6291E4-BC81-87D1-91BE-1CC03D42760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650522" y="1570974"/>
            <a:ext cx="5181600" cy="4740925"/>
          </a:xfrm>
        </p:spPr>
        <p:txBody>
          <a:bodyPr/>
          <a:lstStyle/>
          <a:p>
            <a:pPr lvl="0"/>
            <a:r>
              <a:rPr lang="en-GB" err="1"/>
              <a:t>Indsæt</a:t>
            </a:r>
            <a:r>
              <a:rPr lang="en-GB"/>
              <a:t> </a:t>
            </a:r>
            <a:r>
              <a:rPr lang="en-GB" err="1"/>
              <a:t>tekst</a:t>
            </a:r>
            <a:r>
              <a:rPr lang="en-GB"/>
              <a:t> </a:t>
            </a:r>
            <a:r>
              <a:rPr lang="en-GB" err="1"/>
              <a:t>eller</a:t>
            </a:r>
            <a:r>
              <a:rPr lang="en-GB"/>
              <a:t> </a:t>
            </a:r>
            <a:r>
              <a:rPr lang="en-GB" err="1"/>
              <a:t>billede</a:t>
            </a:r>
            <a:endParaRPr lang="en-GB"/>
          </a:p>
          <a:p>
            <a:pPr lvl="1"/>
            <a:r>
              <a:rPr lang="en-GB" err="1"/>
              <a:t>Punkt</a:t>
            </a:r>
            <a:r>
              <a:rPr lang="en-GB"/>
              <a:t> 2</a:t>
            </a:r>
          </a:p>
          <a:p>
            <a:pPr lvl="2"/>
            <a:r>
              <a:rPr lang="en-GB" err="1"/>
              <a:t>Punkt</a:t>
            </a:r>
            <a:r>
              <a:rPr lang="en-GB"/>
              <a:t> 3</a:t>
            </a:r>
          </a:p>
          <a:p>
            <a:pPr lvl="3"/>
            <a:r>
              <a:rPr lang="en-GB" err="1"/>
              <a:t>Punkt</a:t>
            </a:r>
            <a:r>
              <a:rPr lang="en-GB"/>
              <a:t> 4</a:t>
            </a:r>
          </a:p>
          <a:p>
            <a:pPr lvl="4"/>
            <a:r>
              <a:rPr lang="en-GB" err="1"/>
              <a:t>Punkt</a:t>
            </a:r>
            <a:r>
              <a:rPr lang="en-GB"/>
              <a:t> 5</a:t>
            </a:r>
            <a:endParaRPr lang="en-DK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6279A0-BC0A-3FCC-6089-1D9664818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A4CE9-09F2-EC4D-A338-CE214197F4C7}" type="datetimeFigureOut">
              <a:rPr lang="en-DK" smtClean="0"/>
              <a:t>06/21/2026</a:t>
            </a:fld>
            <a:endParaRPr lang="en-D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E0F23A-3159-B9F2-1B96-A0650D8D34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7BDB60-76E3-F9C2-AF8F-0BF64CB3B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60497-18E7-E742-9F64-82B74D6FBC65}" type="slidenum">
              <a:rPr lang="en-DK" smtClean="0"/>
              <a:t>‹#›</a:t>
            </a:fld>
            <a:endParaRPr lang="en-DK"/>
          </a:p>
        </p:txBody>
      </p:sp>
      <p:pic>
        <p:nvPicPr>
          <p:cNvPr id="8" name="Billede 3" descr="Et billede, der indeholder Font/skrifttype, Grafik, logo, grafisk design&#10;&#10;Automatisk genereret beskrivelse">
            <a:extLst>
              <a:ext uri="{FF2B5EF4-FFF2-40B4-BE49-F238E27FC236}">
                <a16:creationId xmlns:a16="http://schemas.microsoft.com/office/drawing/2014/main" id="{B7D96E98-C6E1-1341-D5EF-8D8C848138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51170" y="5889758"/>
            <a:ext cx="1231338" cy="69393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2DA49B06-AB28-BBBF-7E30-B8D5DCE15117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" t="51831" r="62282" b="-1"/>
          <a:stretch/>
        </p:blipFill>
        <p:spPr>
          <a:xfrm>
            <a:off x="10451170" y="-1"/>
            <a:ext cx="1740830" cy="157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3718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verskrift og baggrunds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D86E320-6920-1A18-13AC-ED085F090447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0" y="1859974"/>
            <a:ext cx="12192000" cy="4998026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DK"/>
              <a:t>Indsæt billede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920140-BC1C-FF99-1A2E-2BE2786FF9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A4CE9-09F2-EC4D-A338-CE214197F4C7}" type="datetimeFigureOut">
              <a:rPr lang="en-DK" smtClean="0"/>
              <a:t>06/21/2026</a:t>
            </a:fld>
            <a:endParaRPr lang="en-D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758C94-8D83-F338-A771-6D16DCA779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FA8B0D-2F58-6ED9-9F47-7186BA958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60497-18E7-E742-9F64-82B74D6FBC65}" type="slidenum">
              <a:rPr lang="en-DK" smtClean="0"/>
              <a:t>‹#›</a:t>
            </a:fld>
            <a:endParaRPr lang="en-DK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AE1017-9176-1DC8-C350-7BE0FF0C38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6522" y="365125"/>
            <a:ext cx="10515600" cy="1325563"/>
          </a:xfrm>
        </p:spPr>
        <p:txBody>
          <a:bodyPr/>
          <a:lstStyle/>
          <a:p>
            <a:r>
              <a:rPr lang="en-GB" err="1"/>
              <a:t>Indsæt</a:t>
            </a:r>
            <a:r>
              <a:rPr lang="en-GB"/>
              <a:t> </a:t>
            </a:r>
            <a:r>
              <a:rPr lang="en-GB" err="1"/>
              <a:t>overskrift</a:t>
            </a:r>
            <a:endParaRPr lang="en-DK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6C8A7124-8399-33DF-F74D-A82D1C4B0108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" t="51831" r="62282" b="-1"/>
          <a:stretch/>
        </p:blipFill>
        <p:spPr>
          <a:xfrm>
            <a:off x="10451170" y="-1"/>
            <a:ext cx="1740830" cy="157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995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ggrunds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D86E320-6920-1A18-13AC-ED085F090447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0" y="1"/>
            <a:ext cx="12192000" cy="68580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DK"/>
              <a:t>Indsæt billede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920140-BC1C-FF99-1A2E-2BE2786FF9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A4CE9-09F2-EC4D-A338-CE214197F4C7}" type="datetimeFigureOut">
              <a:rPr lang="en-DK" smtClean="0"/>
              <a:t>06/21/2026</a:t>
            </a:fld>
            <a:endParaRPr lang="en-D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758C94-8D83-F338-A771-6D16DCA779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FA8B0D-2F58-6ED9-9F47-7186BA958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60497-18E7-E742-9F64-82B74D6FBC65}" type="slidenum">
              <a:rPr lang="en-DK" smtClean="0"/>
              <a:t>‹#›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9002595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Tekst +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D86E320-6920-1A18-13AC-ED085F090447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4650306" y="567159"/>
            <a:ext cx="6900010" cy="5165553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err="1"/>
              <a:t>Indsæt</a:t>
            </a:r>
            <a:r>
              <a:rPr lang="en-GB"/>
              <a:t> </a:t>
            </a:r>
            <a:r>
              <a:rPr lang="en-GB" err="1"/>
              <a:t>billlede</a:t>
            </a:r>
            <a:endParaRPr lang="en-DK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C2A4E09-3FB1-DFC0-45FD-32DA921729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6522" y="46604"/>
            <a:ext cx="4114801" cy="149282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err="1"/>
              <a:t>Indsæt</a:t>
            </a:r>
            <a:r>
              <a:rPr lang="en-GB"/>
              <a:t> </a:t>
            </a:r>
            <a:r>
              <a:rPr lang="en-GB" err="1"/>
              <a:t>overskrift</a:t>
            </a:r>
            <a:r>
              <a:rPr lang="en-GB"/>
              <a:t> her gerne </a:t>
            </a:r>
            <a:r>
              <a:rPr lang="en-GB" err="1"/>
              <a:t>i</a:t>
            </a:r>
            <a:r>
              <a:rPr lang="en-GB"/>
              <a:t> 2 </a:t>
            </a:r>
            <a:r>
              <a:rPr lang="en-GB" err="1"/>
              <a:t>linjer</a:t>
            </a:r>
            <a:endParaRPr lang="en-D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EAB8AB-FE4E-608E-1364-70F6F96EAECD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316522" y="1782501"/>
            <a:ext cx="3932237" cy="3950211"/>
          </a:xfrm>
        </p:spPr>
        <p:txBody>
          <a:bodyPr/>
          <a:lstStyle>
            <a:lvl1pPr marL="0" indent="-213750">
              <a:buFont typeface="System Font Regular"/>
              <a:buChar char="–"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Indsæt</a:t>
            </a:r>
            <a:r>
              <a:rPr lang="en-GB"/>
              <a:t> </a:t>
            </a:r>
            <a:r>
              <a:rPr lang="en-GB" err="1"/>
              <a:t>tekst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920140-BC1C-FF99-1A2E-2BE2786FF9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A4CE9-09F2-EC4D-A338-CE214197F4C7}" type="datetimeFigureOut">
              <a:rPr lang="en-DK" smtClean="0"/>
              <a:t>06/21/2026</a:t>
            </a:fld>
            <a:endParaRPr lang="en-D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758C94-8D83-F338-A771-6D16DCA779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FA8B0D-2F58-6ED9-9F47-7186BA958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60497-18E7-E742-9F64-82B74D6FBC65}" type="slidenum">
              <a:rPr lang="en-DK" smtClean="0"/>
              <a:t>‹#›</a:t>
            </a:fld>
            <a:endParaRPr lang="en-DK"/>
          </a:p>
        </p:txBody>
      </p:sp>
      <p:pic>
        <p:nvPicPr>
          <p:cNvPr id="8" name="Billede 3" descr="Et billede, der indeholder Font/skrifttype, Grafik, logo, grafisk design&#10;&#10;Automatisk genereret beskrivelse">
            <a:extLst>
              <a:ext uri="{FF2B5EF4-FFF2-40B4-BE49-F238E27FC236}">
                <a16:creationId xmlns:a16="http://schemas.microsoft.com/office/drawing/2014/main" id="{9AACEEEE-8F7A-0752-6A41-C59500C120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51170" y="5889758"/>
            <a:ext cx="1231338" cy="693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7985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D3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7930894-455D-A6DB-C03C-93DF09A68A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522" y="462980"/>
            <a:ext cx="10515600" cy="9730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err="1"/>
              <a:t>Klik</a:t>
            </a:r>
            <a:r>
              <a:rPr lang="en-GB"/>
              <a:t> for at </a:t>
            </a:r>
            <a:r>
              <a:rPr lang="en-GB" err="1"/>
              <a:t>ændre</a:t>
            </a:r>
            <a:r>
              <a:rPr lang="en-GB"/>
              <a:t> </a:t>
            </a:r>
            <a:r>
              <a:rPr lang="en-GB" err="1"/>
              <a:t>rubrik</a:t>
            </a:r>
            <a:endParaRPr lang="en-D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08E2C9-B1DA-8155-F070-3AFCA390B2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6522" y="157097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F302C9-5744-5236-FE9F-5274A547D4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16522" y="705739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Almarai Light" pitchFamily="2" charset="-78"/>
                <a:cs typeface="Almarai Light" pitchFamily="2" charset="-78"/>
              </a:defRPr>
            </a:lvl1pPr>
          </a:lstStyle>
          <a:p>
            <a:fld id="{76CA4CE9-09F2-EC4D-A338-CE214197F4C7}" type="datetimeFigureOut">
              <a:rPr lang="en-DK" smtClean="0"/>
              <a:pPr/>
              <a:t>06/21/2026</a:t>
            </a:fld>
            <a:endParaRPr lang="en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7747DA-EB78-49AF-86C8-8C164CDE4B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81401" y="705739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2"/>
                </a:solidFill>
                <a:latin typeface="Almarai Light" pitchFamily="2" charset="-78"/>
                <a:cs typeface="Almarai Light" pitchFamily="2" charset="-78"/>
              </a:defRPr>
            </a:lvl1pPr>
          </a:lstStyle>
          <a:p>
            <a:endParaRPr lang="en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23C98E-E151-980B-79DB-72DE249EE6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705739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tx1">
                    <a:tint val="75000"/>
                  </a:schemeClr>
                </a:solidFill>
                <a:latin typeface="Almarai Light" pitchFamily="2" charset="-78"/>
                <a:cs typeface="Almarai Light" pitchFamily="2" charset="-78"/>
              </a:defRPr>
            </a:lvl1pPr>
          </a:lstStyle>
          <a:p>
            <a:fld id="{09A60497-18E7-E742-9F64-82B74D6FBC65}" type="slidenum">
              <a:rPr lang="en-DK" smtClean="0"/>
              <a:pPr/>
              <a:t>‹#›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635354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75" r:id="rId3"/>
    <p:sldLayoutId id="2147483662" r:id="rId4"/>
    <p:sldLayoutId id="2147483666" r:id="rId5"/>
    <p:sldLayoutId id="2147483664" r:id="rId6"/>
    <p:sldLayoutId id="2147483673" r:id="rId7"/>
    <p:sldLayoutId id="2147483674" r:id="rId8"/>
    <p:sldLayoutId id="2147483669" r:id="rId9"/>
    <p:sldLayoutId id="2147483676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>
          <a:solidFill>
            <a:schemeClr val="accent2"/>
          </a:solidFill>
          <a:latin typeface="Almarai ExtraBold" pitchFamily="2" charset="-78"/>
          <a:ea typeface="+mj-ea"/>
          <a:cs typeface="Almarai ExtraBold" pitchFamily="2" charset="-78"/>
        </a:defRPr>
      </a:lvl1pPr>
    </p:titleStyle>
    <p:bodyStyle>
      <a:lvl1pPr marL="228600" indent="-252000" algn="l" defTabSz="914400" rtl="0" eaLnBrk="1" latinLnBrk="0" hangingPunct="1">
        <a:lnSpc>
          <a:spcPct val="105000"/>
        </a:lnSpc>
        <a:spcBef>
          <a:spcPts val="1000"/>
        </a:spcBef>
        <a:buFont typeface="System Font Regular"/>
        <a:buChar char="–"/>
        <a:defRPr sz="2400" b="0" i="0" kern="1200">
          <a:solidFill>
            <a:schemeClr val="accent2"/>
          </a:solidFill>
          <a:latin typeface="Almarai Light" pitchFamily="2" charset="-78"/>
          <a:ea typeface="+mn-ea"/>
          <a:cs typeface="Almarai Light" pitchFamily="2" charset="-78"/>
        </a:defRPr>
      </a:lvl1pPr>
      <a:lvl2pPr marL="685800" indent="-252000" algn="l" defTabSz="914400" rtl="0" eaLnBrk="1" latinLnBrk="0" hangingPunct="1">
        <a:lnSpc>
          <a:spcPct val="105000"/>
        </a:lnSpc>
        <a:spcBef>
          <a:spcPts val="500"/>
        </a:spcBef>
        <a:buFont typeface="System Font Regular"/>
        <a:buChar char="–"/>
        <a:defRPr sz="2000" b="0" i="0" kern="1200">
          <a:solidFill>
            <a:schemeClr val="accent2"/>
          </a:solidFill>
          <a:latin typeface="Almarai Light" pitchFamily="2" charset="-78"/>
          <a:ea typeface="+mn-ea"/>
          <a:cs typeface="Almarai Light" pitchFamily="2" charset="-78"/>
        </a:defRPr>
      </a:lvl2pPr>
      <a:lvl3pPr marL="1143000" indent="-252000" algn="l" defTabSz="914400" rtl="0" eaLnBrk="1" latinLnBrk="0" hangingPunct="1">
        <a:lnSpc>
          <a:spcPct val="105000"/>
        </a:lnSpc>
        <a:spcBef>
          <a:spcPts val="500"/>
        </a:spcBef>
        <a:buFont typeface="System Font Regular"/>
        <a:buChar char="–"/>
        <a:defRPr sz="1800" b="0" i="0" kern="1200">
          <a:solidFill>
            <a:schemeClr val="accent2"/>
          </a:solidFill>
          <a:latin typeface="Almarai Light" pitchFamily="2" charset="-78"/>
          <a:ea typeface="+mn-ea"/>
          <a:cs typeface="Almarai Light" pitchFamily="2" charset="-78"/>
        </a:defRPr>
      </a:lvl3pPr>
      <a:lvl4pPr marL="1600200" indent="-252000" algn="l" defTabSz="914400" rtl="0" eaLnBrk="1" latinLnBrk="0" hangingPunct="1">
        <a:lnSpc>
          <a:spcPct val="105000"/>
        </a:lnSpc>
        <a:spcBef>
          <a:spcPts val="500"/>
        </a:spcBef>
        <a:buFont typeface="System Font Regular"/>
        <a:buChar char="–"/>
        <a:defRPr sz="1600" b="0" i="0" kern="1200">
          <a:solidFill>
            <a:schemeClr val="accent2"/>
          </a:solidFill>
          <a:latin typeface="Almarai Light" pitchFamily="2" charset="-78"/>
          <a:ea typeface="+mn-ea"/>
          <a:cs typeface="Almarai Light" pitchFamily="2" charset="-78"/>
        </a:defRPr>
      </a:lvl4pPr>
      <a:lvl5pPr marL="2057400" indent="-252000" algn="l" defTabSz="914400" rtl="0" eaLnBrk="1" latinLnBrk="0" hangingPunct="1">
        <a:lnSpc>
          <a:spcPct val="105000"/>
        </a:lnSpc>
        <a:spcBef>
          <a:spcPts val="500"/>
        </a:spcBef>
        <a:buFont typeface="System Font Regular"/>
        <a:buChar char="–"/>
        <a:defRPr sz="1600" b="0" i="0" kern="1200">
          <a:solidFill>
            <a:schemeClr val="accent2"/>
          </a:solidFill>
          <a:latin typeface="Almarai Light" pitchFamily="2" charset="-78"/>
          <a:ea typeface="+mn-ea"/>
          <a:cs typeface="Almarai Light" pitchFamily="2" charset="-78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0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7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6ACE0D-7462-A34B-4937-FC00DA83ED6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>
                <a:latin typeface="Almarai ExtraBold"/>
                <a:cs typeface="Almarai ExtraBold"/>
              </a:rPr>
              <a:t>93 dage tilbage til</a:t>
            </a:r>
            <a:br>
              <a:rPr lang="da-DK"/>
            </a:br>
            <a:r>
              <a:rPr lang="da-DK">
                <a:latin typeface="Almarai ExtraBold"/>
                <a:cs typeface="Almarai ExtraBold"/>
              </a:rPr>
              <a:t>WSC Shanghai 2026</a:t>
            </a:r>
            <a:endParaRPr lang="en-DK">
              <a:latin typeface="Almarai ExtraBold"/>
              <a:cs typeface="Almarai ExtraBold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636C24-215F-7513-F9F3-C3ACAC7F0AF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da-DK">
                <a:latin typeface="Almarai Light"/>
                <a:cs typeface="Almarai Light"/>
              </a:rPr>
              <a:t>Landsholdssamling 20 –21 juni 2026</a:t>
            </a:r>
            <a:endParaRPr lang="da-DK"/>
          </a:p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92885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DB9E9ED-D4C3-6EDA-6C0E-5CB5FCFE8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>
                <a:latin typeface="Almarai ExtraBold"/>
                <a:cs typeface="Almarai ExtraBold"/>
              </a:rPr>
              <a:t>Eksperters og træners opgaver i Shanghai</a:t>
            </a:r>
            <a:endParaRPr lang="da-DK"/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F5A9B81E-E913-FF67-4DF4-7FD1AADD44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6188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FB2ED9-380C-F606-1481-1E057BCED0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>
                <a:latin typeface="Almarai ExtraBold"/>
                <a:cs typeface="Almarai ExtraBold"/>
              </a:rPr>
              <a:t>Siden WSC Lyon 2024</a:t>
            </a:r>
            <a:endParaRPr lang="da-DK"/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F16F4459-1084-A0AD-4D13-2768F0C0CB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542042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60C5690-0A87-BCF3-2287-A4AF3605AF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Forberedelse og Træningsplaner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88B37746-CDB7-A497-50E5-FA6BBDE050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da-DK">
                <a:latin typeface="Almarai Light"/>
                <a:cs typeface="Almarai Light"/>
              </a:rPr>
              <a:t>Træningsplaner..</a:t>
            </a:r>
          </a:p>
          <a:p>
            <a:pPr marL="0" indent="0">
              <a:buNone/>
            </a:pPr>
            <a:r>
              <a:rPr lang="da-DK">
                <a:latin typeface="Almarai Light"/>
                <a:cs typeface="Almarai Light"/>
              </a:rPr>
              <a:t>Informationsdeling: expertens ansvar</a:t>
            </a:r>
          </a:p>
          <a:p>
            <a:pPr marL="0" indent="0">
              <a:buNone/>
            </a:pPr>
            <a:r>
              <a:rPr lang="da-DK">
                <a:latin typeface="Almarai Light"/>
                <a:cs typeface="Almarai Light"/>
              </a:rPr>
              <a:t>Leverer standarter til træningen.</a:t>
            </a:r>
          </a:p>
          <a:p>
            <a:pPr marL="0" indent="0">
              <a:buNone/>
            </a:pPr>
            <a:r>
              <a:rPr lang="da-DK">
                <a:latin typeface="Almarai Light"/>
                <a:cs typeface="Almarai Light"/>
              </a:rPr>
              <a:t>Engelsk niveau</a:t>
            </a:r>
          </a:p>
          <a:p>
            <a:pPr marL="0" indent="0">
              <a:buNone/>
            </a:pPr>
            <a:endParaRPr lang="da-DK">
              <a:latin typeface="Almarai Light"/>
              <a:cs typeface="Almarai Light"/>
            </a:endParaRPr>
          </a:p>
        </p:txBody>
      </p:sp>
    </p:spTree>
    <p:extLst>
      <p:ext uri="{BB962C8B-B14F-4D97-AF65-F5344CB8AC3E}">
        <p14:creationId xmlns:p14="http://schemas.microsoft.com/office/powerpoint/2010/main" val="19114154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802D8E-F503-B163-FDCD-3152891109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/>
              <a:t>Forum/Skills Management plan-</a:t>
            </a:r>
            <a:r>
              <a:rPr lang="da-DK" err="1"/>
              <a:t>Infrastructure</a:t>
            </a:r>
            <a:r>
              <a:rPr lang="da-DK"/>
              <a:t> list 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6D5C028-D9A4-851B-FE64-042D4C5E52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err="1"/>
              <a:t>Skill</a:t>
            </a:r>
            <a:r>
              <a:rPr lang="da-DK"/>
              <a:t> management plan</a:t>
            </a:r>
          </a:p>
          <a:p>
            <a:pPr lvl="1"/>
            <a:r>
              <a:rPr lang="da-DK"/>
              <a:t>Workshop layout</a:t>
            </a:r>
          </a:p>
          <a:p>
            <a:r>
              <a:rPr lang="da-DK" err="1"/>
              <a:t>Infrastructure</a:t>
            </a:r>
            <a:r>
              <a:rPr lang="da-DK"/>
              <a:t> list</a:t>
            </a:r>
          </a:p>
          <a:p>
            <a:pPr lvl="1"/>
            <a:r>
              <a:rPr lang="da-DK"/>
              <a:t>Status på items</a:t>
            </a:r>
          </a:p>
          <a:p>
            <a:pPr lvl="1"/>
            <a:r>
              <a:rPr lang="da-DK"/>
              <a:t>Se mere på IL</a:t>
            </a:r>
          </a:p>
          <a:p>
            <a:pPr marL="433800" lvl="1" indent="0">
              <a:buNone/>
            </a:pPr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399379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808377-7D16-694B-A3BB-E9005890A2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err="1"/>
              <a:t>Infrastructure</a:t>
            </a:r>
            <a:r>
              <a:rPr lang="da-DK"/>
              <a:t> list</a:t>
            </a:r>
            <a:br>
              <a:rPr lang="da-DK"/>
            </a:br>
            <a:endParaRPr lang="da-DK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5C69A97C-6672-2DA1-C4FB-C1F582F824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da-DK"/>
              <a:t>Status på items</a:t>
            </a:r>
          </a:p>
          <a:p>
            <a:pPr marL="0" indent="0">
              <a:buNone/>
            </a:pPr>
            <a:endParaRPr lang="da-DK"/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411FB3F0-2CA4-B9FA-5282-B9C5572EB6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4452" y="1570975"/>
            <a:ext cx="6091995" cy="5064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3129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930BE7-28D4-CCF5-529E-7E304953DD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>
                <a:latin typeface="Almarai ExtraBold"/>
                <a:cs typeface="Almarai ExtraBold"/>
              </a:rPr>
              <a:t>WSC Program</a:t>
            </a:r>
            <a:endParaRPr lang="da-DK"/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B1EFB22D-DFD5-68C0-214B-2B16D07236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982720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DA0D7C-E39D-DE9B-2E6F-C1C2D2AFA1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Overordnet program for WSC2026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5C40E27B-DDDB-5D71-143D-93EDB60B47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89BCBDE5-38D2-9250-6B4A-D70E681C99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522" y="1570974"/>
            <a:ext cx="10515600" cy="4587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6412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1C701968-9C38-21E3-8912-4BEEEC4E7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522" y="462980"/>
            <a:ext cx="10515600" cy="973058"/>
          </a:xfrm>
        </p:spPr>
        <p:txBody>
          <a:bodyPr/>
          <a:lstStyle/>
          <a:p>
            <a:endParaRPr lang="en-US"/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E934C126-9266-4A63-825F-012F2A2C72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522" y="1642095"/>
            <a:ext cx="10299023" cy="43513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192616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EE08B77F-61BA-797A-6F64-B52591F940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522" y="462980"/>
            <a:ext cx="10515600" cy="973058"/>
          </a:xfrm>
        </p:spPr>
        <p:txBody>
          <a:bodyPr/>
          <a:lstStyle/>
          <a:p>
            <a:endParaRPr lang="en-US"/>
          </a:p>
        </p:txBody>
      </p:sp>
      <p:pic>
        <p:nvPicPr>
          <p:cNvPr id="5" name="Pladsholder til indhold 4">
            <a:extLst>
              <a:ext uri="{FF2B5EF4-FFF2-40B4-BE49-F238E27FC236}">
                <a16:creationId xmlns:a16="http://schemas.microsoft.com/office/drawing/2014/main" id="{F849E2D6-6A21-EDD2-01BB-A7D72AB338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6522" y="1631935"/>
            <a:ext cx="9778286" cy="43513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452656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707635F3-AA43-B682-FA4C-05ECC01E2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522" y="462980"/>
            <a:ext cx="10515600" cy="973058"/>
          </a:xfrm>
        </p:spPr>
        <p:txBody>
          <a:bodyPr/>
          <a:lstStyle/>
          <a:p>
            <a:r>
              <a:rPr lang="en-US"/>
              <a:t>New Expert training - </a:t>
            </a:r>
            <a:r>
              <a:rPr lang="en-US" err="1"/>
              <a:t>Udflugt</a:t>
            </a:r>
            <a:endParaRPr lang="en-US"/>
          </a:p>
        </p:txBody>
      </p:sp>
      <p:pic>
        <p:nvPicPr>
          <p:cNvPr id="5" name="Pladsholder til indhold 4">
            <a:extLst>
              <a:ext uri="{FF2B5EF4-FFF2-40B4-BE49-F238E27FC236}">
                <a16:creationId xmlns:a16="http://schemas.microsoft.com/office/drawing/2014/main" id="{D38A53AD-8700-205C-FC77-06CB10F379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6522" y="1801258"/>
            <a:ext cx="10515600" cy="38907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178213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01069-D8F7-CA8F-E45D-5DC16F2B82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D9CBD8-6ECB-2371-761F-A062178490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>
                <a:latin typeface="Almarai ExtraBold"/>
                <a:cs typeface="Almarai ExtraBold"/>
              </a:rPr>
              <a:t>Program søndag 21 juni</a:t>
            </a:r>
            <a:endParaRPr lang="da-DK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0785C72-75A7-B955-FD0A-8CE151175F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da-DK" sz="1200" b="1">
                <a:latin typeface="Almarai Light"/>
                <a:cs typeface="Almarai Light"/>
              </a:rPr>
              <a:t>Kasper, Emilie og Jens</a:t>
            </a:r>
          </a:p>
          <a:p>
            <a:pPr marL="0" indent="0">
              <a:buNone/>
            </a:pPr>
            <a:r>
              <a:rPr lang="da-DK" sz="1200" b="1">
                <a:latin typeface="Almarai Light"/>
                <a:cs typeface="Almarai Light"/>
              </a:rPr>
              <a:t>10:15 Forventninger fra Skillsdenmark. </a:t>
            </a:r>
          </a:p>
          <a:p>
            <a:pPr marL="0" indent="0">
              <a:buNone/>
            </a:pPr>
            <a:r>
              <a:rPr lang="da-DK" sz="1200" b="1">
                <a:solidFill>
                  <a:schemeClr val="tx2"/>
                </a:solidFill>
                <a:latin typeface="Almarai Light"/>
                <a:cs typeface="Almarai Light"/>
              </a:rPr>
              <a:t>10:25 Træning og forberedelse af teamet</a:t>
            </a:r>
            <a:endParaRPr lang="da-DK" sz="120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da-DK" sz="1200">
                <a:solidFill>
                  <a:schemeClr val="tx2"/>
                </a:solidFill>
                <a:latin typeface="Almarai Light"/>
                <a:cs typeface="Almarai Light"/>
              </a:rPr>
              <a:t>           Oplæg 1 -  Hvordan forbereder vi fagligheden i konkurrencen – Faglighed fra DM i Skills til WorldSkills 15 min - True Tylak, CNC Milling</a:t>
            </a:r>
            <a:endParaRPr lang="da-DK" sz="120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da-DK" sz="1200">
                <a:solidFill>
                  <a:schemeClr val="tx2"/>
                </a:solidFill>
                <a:latin typeface="Almarai Light"/>
                <a:cs typeface="Almarai Light"/>
              </a:rPr>
              <a:t>           Oplæg 2 – T</a:t>
            </a:r>
            <a:r>
              <a:rPr lang="da-DK" sz="1200">
                <a:solidFill>
                  <a:schemeClr val="tx2"/>
                </a:solidFill>
                <a:latin typeface="Aptos"/>
                <a:cs typeface="Almarai Light"/>
              </a:rPr>
              <a:t>rænings</a:t>
            </a:r>
            <a:r>
              <a:rPr lang="da-DK" sz="1200">
                <a:solidFill>
                  <a:srgbClr val="2F2458"/>
                </a:solidFill>
                <a:latin typeface="Aptos"/>
                <a:cs typeface="Almarai Light"/>
              </a:rPr>
              <a:t> planer – Peter Hansen, Joinery</a:t>
            </a:r>
            <a:r>
              <a:rPr lang="da-DK" sz="1200">
                <a:solidFill>
                  <a:schemeClr val="tx2"/>
                </a:solidFill>
                <a:latin typeface="Almarai Light"/>
                <a:cs typeface="Almarai Light"/>
              </a:rPr>
              <a:t> </a:t>
            </a:r>
          </a:p>
          <a:p>
            <a:pPr marL="0" indent="0">
              <a:buNone/>
            </a:pPr>
            <a:r>
              <a:rPr lang="da-DK" sz="1200">
                <a:solidFill>
                  <a:schemeClr val="tx2"/>
                </a:solidFill>
                <a:latin typeface="Almarai Light"/>
                <a:cs typeface="Almarai Light"/>
              </a:rPr>
              <a:t>           Oplæg 3 - Hvordan samarbejder træner og dommer i forberedelsesfasen 15 min Alex Thorsen, Concrete Construction</a:t>
            </a:r>
            <a:endParaRPr lang="da-DK" sz="120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da-DK" sz="1200" b="1">
                <a:solidFill>
                  <a:srgbClr val="202043"/>
                </a:solidFill>
                <a:latin typeface="Almarai Light"/>
                <a:cs typeface="Almarai Light"/>
              </a:rPr>
              <a:t>11.30 Expert opgave i Shanghai, deling af viden og infos.  Træner opgave i Shanghai</a:t>
            </a:r>
            <a:endParaRPr lang="da-DK"/>
          </a:p>
          <a:p>
            <a:pPr marL="0" indent="0">
              <a:buNone/>
            </a:pPr>
            <a:r>
              <a:rPr lang="da-DK" sz="1200" b="1">
                <a:solidFill>
                  <a:srgbClr val="202043"/>
                </a:solidFill>
                <a:latin typeface="Almarai Light"/>
                <a:cs typeface="Almarai Light"/>
              </a:rPr>
              <a:t>12.00 Siden</a:t>
            </a:r>
            <a:r>
              <a:rPr lang="da-DK" sz="1200" b="1">
                <a:latin typeface="Almarai Light"/>
                <a:cs typeface="Almarai Light"/>
              </a:rPr>
              <a:t> Lyon 2024. </a:t>
            </a:r>
            <a:endParaRPr lang="da-DK" sz="1200"/>
          </a:p>
          <a:p>
            <a:pPr marL="0" indent="0">
              <a:buNone/>
            </a:pPr>
            <a:r>
              <a:rPr lang="da-DK" sz="1200" b="1">
                <a:solidFill>
                  <a:srgbClr val="202043"/>
                </a:solidFill>
                <a:latin typeface="Almarai Light"/>
                <a:cs typeface="Almarai Light"/>
              </a:rPr>
              <a:t>13.00 Gennemgang fra –6 til +2 (SMP) og øvrigt </a:t>
            </a:r>
            <a:endParaRPr lang="da-DK" sz="1200"/>
          </a:p>
          <a:p>
            <a:pPr marL="0" indent="0">
              <a:buNone/>
            </a:pPr>
            <a:r>
              <a:rPr lang="da-DK" sz="1500" b="1">
                <a:latin typeface="Almarai Light"/>
                <a:cs typeface="Almarai Light"/>
              </a:rPr>
              <a:t>13.30 Gennemgang af rejse og hjemrejse</a:t>
            </a:r>
            <a:r>
              <a:rPr lang="da-DK" sz="1200" b="1">
                <a:latin typeface="Almarai Light"/>
                <a:cs typeface="Almarai Light"/>
              </a:rPr>
              <a:t> </a:t>
            </a:r>
            <a:endParaRPr lang="da-DK" sz="1200" b="1"/>
          </a:p>
          <a:p>
            <a:pPr marL="0" indent="0">
              <a:buNone/>
            </a:pPr>
            <a:endParaRPr lang="da-DK" sz="1200" b="1">
              <a:highlight>
                <a:srgbClr val="F5F5F5"/>
              </a:highlight>
            </a:endParaRPr>
          </a:p>
          <a:p>
            <a:pPr marL="0" indent="0">
              <a:buNone/>
            </a:pPr>
            <a:endParaRPr lang="da-DK" sz="1200" b="1">
              <a:highlight>
                <a:srgbClr val="F5F5F5"/>
              </a:highlight>
            </a:endParaRPr>
          </a:p>
          <a:p>
            <a:pPr marL="0" indent="0">
              <a:buNone/>
            </a:pPr>
            <a:endParaRPr lang="da-DK" sz="1200" b="1">
              <a:highlight>
                <a:srgbClr val="F5F5F5"/>
              </a:highlight>
            </a:endParaRPr>
          </a:p>
          <a:p>
            <a:pPr marL="0" indent="0">
              <a:buNone/>
            </a:pPr>
            <a:endParaRPr lang="da-DK" sz="1200" b="1">
              <a:highlight>
                <a:srgbClr val="F5F5F5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5833141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C6697A19-F0D2-29C9-18B4-54E8AB008F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522" y="462980"/>
            <a:ext cx="10515600" cy="973058"/>
          </a:xfrm>
        </p:spPr>
        <p:txBody>
          <a:bodyPr/>
          <a:lstStyle/>
          <a:p>
            <a:r>
              <a:rPr lang="en-US" err="1"/>
              <a:t>Første</a:t>
            </a:r>
            <a:r>
              <a:rPr lang="en-US"/>
              <a:t> </a:t>
            </a:r>
            <a:r>
              <a:rPr lang="en-US" err="1"/>
              <a:t>dag</a:t>
            </a:r>
            <a:r>
              <a:rPr lang="en-US"/>
              <a:t> </a:t>
            </a:r>
            <a:r>
              <a:rPr lang="en-US" err="1"/>
              <a:t>på</a:t>
            </a:r>
            <a:r>
              <a:rPr lang="en-US"/>
              <a:t> venue 1.dag </a:t>
            </a:r>
            <a:r>
              <a:rPr lang="en-US" err="1"/>
              <a:t>på</a:t>
            </a:r>
            <a:r>
              <a:rPr lang="en-US"/>
              <a:t> Skill out </a:t>
            </a:r>
            <a:r>
              <a:rPr lang="en-US">
                <a:sym typeface="Wingdings" panose="05000000000000000000" pitchFamily="2" charset="2"/>
              </a:rPr>
              <a:t></a:t>
            </a:r>
            <a:endParaRPr lang="en-US"/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48C6854E-F346-F45F-3CF5-C7A873653C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522" y="1696103"/>
            <a:ext cx="10515600" cy="41010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725797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764C808C-BE60-2614-D69E-7D28FE450B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522" y="462980"/>
            <a:ext cx="10515600" cy="973058"/>
          </a:xfrm>
        </p:spPr>
        <p:txBody>
          <a:bodyPr/>
          <a:lstStyle/>
          <a:p>
            <a:r>
              <a:rPr lang="en-US" err="1"/>
              <a:t>Konkurrence</a:t>
            </a:r>
            <a:r>
              <a:rPr lang="en-US"/>
              <a:t> </a:t>
            </a:r>
            <a:r>
              <a:rPr lang="en-US" err="1"/>
              <a:t>forberedelse</a:t>
            </a:r>
            <a:r>
              <a:rPr lang="en-US"/>
              <a:t> </a:t>
            </a:r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F1C43DEF-AABE-382C-9CE9-AB7F99AB8D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522" y="1611615"/>
            <a:ext cx="10360331" cy="43513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682615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5BDD6D69-4808-A0A3-D11B-91A758E8A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522" y="462980"/>
            <a:ext cx="10515600" cy="973058"/>
          </a:xfrm>
        </p:spPr>
        <p:txBody>
          <a:bodyPr/>
          <a:lstStyle/>
          <a:p>
            <a:r>
              <a:rPr lang="en-US"/>
              <a:t>Familiarization </a:t>
            </a:r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44B4B080-1033-4759-DBCF-6CF2BB5F05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522" y="1571840"/>
            <a:ext cx="9187010" cy="48231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300336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FA2A4751-09F3-05E4-F904-1667D4072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522" y="462980"/>
            <a:ext cx="10515600" cy="973058"/>
          </a:xfrm>
        </p:spPr>
        <p:txBody>
          <a:bodyPr/>
          <a:lstStyle/>
          <a:p>
            <a:r>
              <a:rPr lang="en-US"/>
              <a:t>One School One Member- Opening ceremony</a:t>
            </a:r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D205A8F7-BAC3-636A-AF70-1E50C32A65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522" y="1672575"/>
            <a:ext cx="9914598" cy="45359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981057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EB38D108-2E75-3843-5AE5-E63266FFE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522" y="462980"/>
            <a:ext cx="10515600" cy="973058"/>
          </a:xfrm>
        </p:spPr>
        <p:txBody>
          <a:bodyPr/>
          <a:lstStyle/>
          <a:p>
            <a:r>
              <a:rPr lang="en-US" err="1"/>
              <a:t>Konkurrence</a:t>
            </a:r>
            <a:r>
              <a:rPr lang="en-US"/>
              <a:t> Dag 1</a:t>
            </a:r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D0AC44C3-ABAA-024C-1AF6-EE7C88ABF4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522" y="1631934"/>
            <a:ext cx="9469673" cy="46164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954007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A9701148-6709-0F58-C15E-FC640CD2C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522" y="462980"/>
            <a:ext cx="10515600" cy="973058"/>
          </a:xfrm>
        </p:spPr>
        <p:txBody>
          <a:bodyPr/>
          <a:lstStyle/>
          <a:p>
            <a:endParaRPr lang="en-US"/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523DF33D-0244-A11B-6A5D-3E8ABD0C69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522" y="1652254"/>
            <a:ext cx="9172918" cy="460939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171212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9F9DBE12-983A-6303-3A36-33701DF2CA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522" y="462980"/>
            <a:ext cx="10515600" cy="973058"/>
          </a:xfrm>
        </p:spPr>
        <p:txBody>
          <a:bodyPr/>
          <a:lstStyle/>
          <a:p>
            <a:endParaRPr lang="en-US"/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1A0F2905-DEFD-EA35-C011-6FB7F2ED59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522" y="1560814"/>
            <a:ext cx="9701238" cy="46565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874333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22A15276-65A2-C058-34A9-B182A10D39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522" y="462980"/>
            <a:ext cx="10515600" cy="973058"/>
          </a:xfrm>
        </p:spPr>
        <p:txBody>
          <a:bodyPr>
            <a:normAutofit fontScale="90000"/>
          </a:bodyPr>
          <a:lstStyle/>
          <a:p>
            <a:r>
              <a:rPr lang="en-US" err="1"/>
              <a:t>Sidste</a:t>
            </a:r>
            <a:r>
              <a:rPr lang="en-US"/>
              <a:t> </a:t>
            </a:r>
            <a:r>
              <a:rPr lang="en-US" err="1"/>
              <a:t>konkurrencedag</a:t>
            </a:r>
            <a:r>
              <a:rPr lang="en-US"/>
              <a:t> – Reception </a:t>
            </a:r>
            <a:r>
              <a:rPr lang="en-US" err="1"/>
              <a:t>konsulatet</a:t>
            </a:r>
            <a:endParaRPr lang="en-US"/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D18C3622-794A-6869-2123-5C8976AC6D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522" y="1604090"/>
            <a:ext cx="10515600" cy="428510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586801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16EF1999-EDCF-FC5B-5271-B0AE2B5FB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522" y="462980"/>
            <a:ext cx="10515600" cy="973058"/>
          </a:xfrm>
        </p:spPr>
        <p:txBody>
          <a:bodyPr/>
          <a:lstStyle/>
          <a:p>
            <a:r>
              <a:rPr lang="en-US"/>
              <a:t>Closing ceremony</a:t>
            </a:r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85A234C9-7F8F-231B-8D98-F2135149F3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522" y="1611615"/>
            <a:ext cx="10485150" cy="43513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099991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77BB5B-7D25-FFA4-A671-E0919CE4BD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>
                <a:latin typeface="Almarai ExtraBold"/>
                <a:cs typeface="Almarai ExtraBold"/>
              </a:rPr>
              <a:t>Rejse og ophold</a:t>
            </a:r>
            <a:endParaRPr lang="da-DK"/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DF4239AF-A687-7DC3-2848-58B2116900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413256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A58138-479E-9886-31FD-F589F72803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>
                <a:latin typeface="Almarai ExtraBold"/>
                <a:cs typeface="Almarai ExtraBold"/>
              </a:rPr>
              <a:t>Forventninger fra SkillsDenmark</a:t>
            </a:r>
            <a:endParaRPr lang="da-DK"/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1ABF9F93-2D48-3E12-26F9-F618F3B90B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389807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AB5D789-1AAE-726A-CA8E-E8EB2266FE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>
                <a:latin typeface="Almarai ExtraBold"/>
                <a:cs typeface="Almarai ExtraBold"/>
              </a:rPr>
              <a:t>Rejsen – Hvem og hvornår </a:t>
            </a:r>
            <a:endParaRPr lang="da-DK"/>
          </a:p>
        </p:txBody>
      </p:sp>
      <p:pic>
        <p:nvPicPr>
          <p:cNvPr id="6" name="Billede 5" descr="Et billede, der indeholder tekst, skærmbillede, nummer/tal, Font/skrifttype&#10;&#10;AI-genereret indhold kan være ukorrekt.">
            <a:extLst>
              <a:ext uri="{FF2B5EF4-FFF2-40B4-BE49-F238E27FC236}">
                <a16:creationId xmlns:a16="http://schemas.microsoft.com/office/drawing/2014/main" id="{5365565D-4FEB-4FD8-CA76-34467934A9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25293"/>
            <a:ext cx="12192000" cy="3475071"/>
          </a:xfrm>
          <a:prstGeom prst="rect">
            <a:avLst/>
          </a:prstGeom>
        </p:spPr>
      </p:pic>
      <p:sp>
        <p:nvSpPr>
          <p:cNvPr id="7" name="Tekstfelt 6">
            <a:extLst>
              <a:ext uri="{FF2B5EF4-FFF2-40B4-BE49-F238E27FC236}">
                <a16:creationId xmlns:a16="http://schemas.microsoft.com/office/drawing/2014/main" id="{F620FBC8-8D3E-421F-4445-622C128069A5}"/>
              </a:ext>
            </a:extLst>
          </p:cNvPr>
          <p:cNvSpPr txBox="1"/>
          <p:nvPr/>
        </p:nvSpPr>
        <p:spPr>
          <a:xfrm>
            <a:off x="10018425" y="5502640"/>
            <a:ext cx="208613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da-DK">
                <a:solidFill>
                  <a:srgbClr val="2F2458"/>
                </a:solidFill>
                <a:ea typeface="Calibri"/>
                <a:cs typeface="Calibri"/>
              </a:rPr>
              <a:t>-&gt; Hjemrejse d. 28/9</a:t>
            </a:r>
          </a:p>
        </p:txBody>
      </p:sp>
    </p:spTree>
    <p:extLst>
      <p:ext uri="{BB962C8B-B14F-4D97-AF65-F5344CB8AC3E}">
        <p14:creationId xmlns:p14="http://schemas.microsoft.com/office/powerpoint/2010/main" val="181018829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B4AE0D-B512-ED28-FE54-AB73E3CB2E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DD9D085-37A4-94F2-01A0-AAADF3CCC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>
                <a:latin typeface="Almarai ExtraBold"/>
                <a:cs typeface="Almarai ExtraBold"/>
              </a:rPr>
              <a:t>Rejsen – i detaljer </a:t>
            </a:r>
            <a:endParaRPr lang="da-DK"/>
          </a:p>
        </p:txBody>
      </p:sp>
      <p:pic>
        <p:nvPicPr>
          <p:cNvPr id="6" name="Pladsholder til indhold 5" descr="Et billede, der indeholder tekst, skærmbillede, Font/skrifttype, nummer/tal&#10;&#10;AI-genereret indhold kan være ukorrekt.">
            <a:extLst>
              <a:ext uri="{FF2B5EF4-FFF2-40B4-BE49-F238E27FC236}">
                <a16:creationId xmlns:a16="http://schemas.microsoft.com/office/drawing/2014/main" id="{61481959-3F87-F1C1-59C1-AB46787C4D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9424" y="1714676"/>
            <a:ext cx="11340059" cy="2103436"/>
          </a:xfrm>
          <a:prstGeom prst="rect">
            <a:avLst/>
          </a:prstGeom>
        </p:spPr>
      </p:pic>
      <p:sp>
        <p:nvSpPr>
          <p:cNvPr id="9" name="Pladsholder til indhold 2">
            <a:extLst>
              <a:ext uri="{FF2B5EF4-FFF2-40B4-BE49-F238E27FC236}">
                <a16:creationId xmlns:a16="http://schemas.microsoft.com/office/drawing/2014/main" id="{75C477FB-681E-419C-2652-5087E2514BB5}"/>
              </a:ext>
            </a:extLst>
          </p:cNvPr>
          <p:cNvSpPr txBox="1">
            <a:spLocks/>
          </p:cNvSpPr>
          <p:nvPr/>
        </p:nvSpPr>
        <p:spPr>
          <a:xfrm>
            <a:off x="428948" y="4088073"/>
            <a:ext cx="5623073" cy="209656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52000" algn="l" defTabSz="914400" rtl="0" eaLnBrk="1" latinLnBrk="0" hangingPunct="1">
              <a:lnSpc>
                <a:spcPct val="105000"/>
              </a:lnSpc>
              <a:spcBef>
                <a:spcPts val="1000"/>
              </a:spcBef>
              <a:buFont typeface="System Font Regular"/>
              <a:buChar char="–"/>
              <a:defRPr sz="2400" b="0" i="0" kern="1200">
                <a:solidFill>
                  <a:schemeClr val="accent2"/>
                </a:solidFill>
                <a:latin typeface="Almarai Light" pitchFamily="2" charset="-78"/>
                <a:ea typeface="+mn-ea"/>
                <a:cs typeface="Almarai Light" pitchFamily="2" charset="-78"/>
              </a:defRPr>
            </a:lvl1pPr>
            <a:lvl2pPr marL="685800" indent="-252000" algn="l" defTabSz="914400" rtl="0" eaLnBrk="1" latinLnBrk="0" hangingPunct="1">
              <a:lnSpc>
                <a:spcPct val="105000"/>
              </a:lnSpc>
              <a:spcBef>
                <a:spcPts val="500"/>
              </a:spcBef>
              <a:buFont typeface="System Font Regular"/>
              <a:buChar char="–"/>
              <a:defRPr sz="2000" b="0" i="0" kern="1200">
                <a:solidFill>
                  <a:schemeClr val="accent2"/>
                </a:solidFill>
                <a:latin typeface="Almarai Light" pitchFamily="2" charset="-78"/>
                <a:ea typeface="+mn-ea"/>
                <a:cs typeface="Almarai Light" pitchFamily="2" charset="-78"/>
              </a:defRPr>
            </a:lvl2pPr>
            <a:lvl3pPr marL="1143000" indent="-252000" algn="l" defTabSz="914400" rtl="0" eaLnBrk="1" latinLnBrk="0" hangingPunct="1">
              <a:lnSpc>
                <a:spcPct val="105000"/>
              </a:lnSpc>
              <a:spcBef>
                <a:spcPts val="500"/>
              </a:spcBef>
              <a:buFont typeface="System Font Regular"/>
              <a:buChar char="–"/>
              <a:defRPr sz="1800" b="0" i="0" kern="1200">
                <a:solidFill>
                  <a:schemeClr val="accent2"/>
                </a:solidFill>
                <a:latin typeface="Almarai Light" pitchFamily="2" charset="-78"/>
                <a:ea typeface="+mn-ea"/>
                <a:cs typeface="Almarai Light" pitchFamily="2" charset="-78"/>
              </a:defRPr>
            </a:lvl3pPr>
            <a:lvl4pPr marL="1600200" indent="-252000" algn="l" defTabSz="914400" rtl="0" eaLnBrk="1" latinLnBrk="0" hangingPunct="1">
              <a:lnSpc>
                <a:spcPct val="105000"/>
              </a:lnSpc>
              <a:spcBef>
                <a:spcPts val="500"/>
              </a:spcBef>
              <a:buFont typeface="System Font Regular"/>
              <a:buChar char="–"/>
              <a:defRPr sz="1600" b="0" i="0" kern="1200">
                <a:solidFill>
                  <a:schemeClr val="accent2"/>
                </a:solidFill>
                <a:latin typeface="Almarai Light" pitchFamily="2" charset="-78"/>
                <a:ea typeface="+mn-ea"/>
                <a:cs typeface="Almarai Light" pitchFamily="2" charset="-78"/>
              </a:defRPr>
            </a:lvl4pPr>
            <a:lvl5pPr marL="2057400" indent="-252000" algn="l" defTabSz="914400" rtl="0" eaLnBrk="1" latinLnBrk="0" hangingPunct="1">
              <a:lnSpc>
                <a:spcPct val="105000"/>
              </a:lnSpc>
              <a:spcBef>
                <a:spcPts val="500"/>
              </a:spcBef>
              <a:buFont typeface="System Font Regular"/>
              <a:buChar char="–"/>
              <a:defRPr sz="1600" b="0" i="0" kern="1200">
                <a:solidFill>
                  <a:schemeClr val="accent2"/>
                </a:solidFill>
                <a:latin typeface="Almarai Light" pitchFamily="2" charset="-78"/>
                <a:ea typeface="+mn-ea"/>
                <a:cs typeface="Almarai Light" pitchFamily="2" charset="-78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251460"/>
            <a:r>
              <a:rPr lang="da-DK" sz="1600">
                <a:latin typeface="Almarai Light"/>
                <a:cs typeface="Almarai Light"/>
              </a:rPr>
              <a:t>Mødetid: 3 timer før afgang </a:t>
            </a:r>
            <a:endParaRPr lang="da-DK" sz="1600"/>
          </a:p>
          <a:p>
            <a:pPr indent="-251460"/>
            <a:r>
              <a:rPr lang="da-DK" sz="1600">
                <a:latin typeface="Almarai Light"/>
                <a:cs typeface="Almarai Light"/>
              </a:rPr>
              <a:t>Egentransport til Kastrup Lufthavn </a:t>
            </a:r>
          </a:p>
          <a:p>
            <a:pPr indent="-251460"/>
            <a:r>
              <a:rPr lang="da-DK" sz="1600">
                <a:latin typeface="Almarai Light"/>
                <a:cs typeface="Almarai Light"/>
              </a:rPr>
              <a:t>11 timer 30 minutter  </a:t>
            </a:r>
            <a:endParaRPr lang="da-DK" sz="1600"/>
          </a:p>
          <a:p>
            <a:pPr indent="-251460"/>
            <a:r>
              <a:rPr lang="da-DK" sz="1600">
                <a:latin typeface="Almarai Light"/>
                <a:cs typeface="Almarai Light"/>
              </a:rPr>
              <a:t> 8 kg håndbagage + 23 kg check-in </a:t>
            </a:r>
            <a:endParaRPr lang="da-DK" sz="1600"/>
          </a:p>
          <a:p>
            <a:pPr marL="0" indent="0">
              <a:buFont typeface="System Font Regular"/>
              <a:buNone/>
            </a:pPr>
            <a:endParaRPr lang="da-DK">
              <a:latin typeface="Almarai Light"/>
              <a:cs typeface="Almarai Light"/>
            </a:endParaRP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80977A8C-88BF-4530-1048-C23F958E0973}"/>
              </a:ext>
            </a:extLst>
          </p:cNvPr>
          <p:cNvSpPr txBox="1">
            <a:spLocks/>
          </p:cNvSpPr>
          <p:nvPr/>
        </p:nvSpPr>
        <p:spPr>
          <a:xfrm>
            <a:off x="6149721" y="4088073"/>
            <a:ext cx="5623073" cy="2096567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228600" indent="-252000" algn="l" defTabSz="914400" rtl="0" eaLnBrk="1" latinLnBrk="0" hangingPunct="1">
              <a:lnSpc>
                <a:spcPct val="105000"/>
              </a:lnSpc>
              <a:spcBef>
                <a:spcPts val="1000"/>
              </a:spcBef>
              <a:buFont typeface="System Font Regular"/>
              <a:buChar char="–"/>
              <a:defRPr sz="2400" b="0" i="0" kern="1200">
                <a:solidFill>
                  <a:schemeClr val="accent2"/>
                </a:solidFill>
                <a:latin typeface="Almarai Light" pitchFamily="2" charset="-78"/>
                <a:ea typeface="+mn-ea"/>
                <a:cs typeface="Almarai Light" pitchFamily="2" charset="-78"/>
              </a:defRPr>
            </a:lvl1pPr>
            <a:lvl2pPr marL="685800" indent="-252000" algn="l" defTabSz="914400" rtl="0" eaLnBrk="1" latinLnBrk="0" hangingPunct="1">
              <a:lnSpc>
                <a:spcPct val="105000"/>
              </a:lnSpc>
              <a:spcBef>
                <a:spcPts val="500"/>
              </a:spcBef>
              <a:buFont typeface="System Font Regular"/>
              <a:buChar char="–"/>
              <a:defRPr sz="2000" b="0" i="0" kern="1200">
                <a:solidFill>
                  <a:schemeClr val="accent2"/>
                </a:solidFill>
                <a:latin typeface="Almarai Light" pitchFamily="2" charset="-78"/>
                <a:ea typeface="+mn-ea"/>
                <a:cs typeface="Almarai Light" pitchFamily="2" charset="-78"/>
              </a:defRPr>
            </a:lvl2pPr>
            <a:lvl3pPr marL="1143000" indent="-252000" algn="l" defTabSz="914400" rtl="0" eaLnBrk="1" latinLnBrk="0" hangingPunct="1">
              <a:lnSpc>
                <a:spcPct val="105000"/>
              </a:lnSpc>
              <a:spcBef>
                <a:spcPts val="500"/>
              </a:spcBef>
              <a:buFont typeface="System Font Regular"/>
              <a:buChar char="–"/>
              <a:defRPr sz="1800" b="0" i="0" kern="1200">
                <a:solidFill>
                  <a:schemeClr val="accent2"/>
                </a:solidFill>
                <a:latin typeface="Almarai Light" pitchFamily="2" charset="-78"/>
                <a:ea typeface="+mn-ea"/>
                <a:cs typeface="Almarai Light" pitchFamily="2" charset="-78"/>
              </a:defRPr>
            </a:lvl3pPr>
            <a:lvl4pPr marL="1600200" indent="-252000" algn="l" defTabSz="914400" rtl="0" eaLnBrk="1" latinLnBrk="0" hangingPunct="1">
              <a:lnSpc>
                <a:spcPct val="105000"/>
              </a:lnSpc>
              <a:spcBef>
                <a:spcPts val="500"/>
              </a:spcBef>
              <a:buFont typeface="System Font Regular"/>
              <a:buChar char="–"/>
              <a:defRPr sz="1600" b="0" i="0" kern="1200">
                <a:solidFill>
                  <a:schemeClr val="accent2"/>
                </a:solidFill>
                <a:latin typeface="Almarai Light" pitchFamily="2" charset="-78"/>
                <a:ea typeface="+mn-ea"/>
                <a:cs typeface="Almarai Light" pitchFamily="2" charset="-78"/>
              </a:defRPr>
            </a:lvl4pPr>
            <a:lvl5pPr marL="2057400" indent="-252000" algn="l" defTabSz="914400" rtl="0" eaLnBrk="1" latinLnBrk="0" hangingPunct="1">
              <a:lnSpc>
                <a:spcPct val="105000"/>
              </a:lnSpc>
              <a:spcBef>
                <a:spcPts val="500"/>
              </a:spcBef>
              <a:buFont typeface="System Font Regular"/>
              <a:buChar char="–"/>
              <a:defRPr sz="1600" b="0" i="0" kern="1200">
                <a:solidFill>
                  <a:schemeClr val="accent2"/>
                </a:solidFill>
                <a:latin typeface="Almarai Light" pitchFamily="2" charset="-78"/>
                <a:ea typeface="+mn-ea"/>
                <a:cs typeface="Almarai Light" pitchFamily="2" charset="-78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251460"/>
            <a:r>
              <a:rPr lang="da-DK" sz="1600">
                <a:latin typeface="Almarai Light"/>
                <a:cs typeface="Almarai Light"/>
              </a:rPr>
              <a:t>Mødetid: Afhænger af værternes lufthavnstransfer</a:t>
            </a:r>
            <a:endParaRPr lang="da-DK" sz="1600"/>
          </a:p>
          <a:p>
            <a:pPr indent="-251460"/>
            <a:r>
              <a:rPr lang="da-DK" sz="1600">
                <a:latin typeface="Almarai Light"/>
                <a:cs typeface="Almarai Light"/>
              </a:rPr>
              <a:t>13 timer  </a:t>
            </a:r>
            <a:endParaRPr lang="da-DK" sz="1600"/>
          </a:p>
          <a:p>
            <a:pPr indent="-251460"/>
            <a:r>
              <a:rPr lang="da-DK" sz="1600">
                <a:latin typeface="Almarai Light"/>
                <a:cs typeface="Almarai Light"/>
              </a:rPr>
              <a:t> 8 kg håndbagage + 23 kg check-in </a:t>
            </a:r>
            <a:endParaRPr lang="da-DK" sz="1600"/>
          </a:p>
          <a:p>
            <a:pPr indent="-251460"/>
            <a:r>
              <a:rPr lang="da-DK" sz="1600">
                <a:latin typeface="Almarai Light"/>
                <a:cs typeface="Almarai Light"/>
              </a:rPr>
              <a:t>Egentransport fra Kastrup Lufthavn </a:t>
            </a:r>
          </a:p>
          <a:p>
            <a:pPr indent="-251460"/>
            <a:r>
              <a:rPr lang="da-DK" sz="1600" b="1">
                <a:latin typeface="Almarai Light"/>
                <a:cs typeface="Almarai Light"/>
              </a:rPr>
              <a:t>Vigtigt</a:t>
            </a:r>
            <a:r>
              <a:rPr lang="da-DK" sz="1600">
                <a:latin typeface="Almarai Light"/>
                <a:cs typeface="Almarai Light"/>
              </a:rPr>
              <a:t>, at give besked, hvis man ikke benytter denne hjemrejse!</a:t>
            </a:r>
          </a:p>
          <a:p>
            <a:pPr marL="0" indent="0">
              <a:buNone/>
            </a:pPr>
            <a:endParaRPr lang="da-DK">
              <a:latin typeface="Almarai Light"/>
              <a:cs typeface="Almarai Light"/>
            </a:endParaRPr>
          </a:p>
        </p:txBody>
      </p:sp>
    </p:spTree>
    <p:extLst>
      <p:ext uri="{BB962C8B-B14F-4D97-AF65-F5344CB8AC3E}">
        <p14:creationId xmlns:p14="http://schemas.microsoft.com/office/powerpoint/2010/main" val="209495610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88C318-FA81-B6EB-874F-80588E4BDB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>
                <a:latin typeface="Almarai ExtraBold"/>
                <a:cs typeface="Almarai ExtraBold"/>
              </a:rPr>
              <a:t>Indkvartering</a:t>
            </a:r>
            <a:endParaRPr lang="da-DK"/>
          </a:p>
        </p:txBody>
      </p:sp>
      <p:sp>
        <p:nvSpPr>
          <p:cNvPr id="5" name="Pladsholder til indhold 4">
            <a:extLst>
              <a:ext uri="{FF2B5EF4-FFF2-40B4-BE49-F238E27FC236}">
                <a16:creationId xmlns:a16="http://schemas.microsoft.com/office/drawing/2014/main" id="{DEA986ED-2091-E515-6B9D-7145A97F8D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6522" y="1570975"/>
            <a:ext cx="6128328" cy="196142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da-DK" sz="2800" b="1">
                <a:latin typeface="Almarai Light"/>
                <a:cs typeface="Almarai Light"/>
              </a:rPr>
              <a:t>Holiday Inn Shanghai Hongqiao West</a:t>
            </a:r>
          </a:p>
          <a:p>
            <a:pPr marL="457200" indent="-457200">
              <a:buFont typeface="Calibri"/>
              <a:buChar char="-"/>
            </a:pPr>
            <a:r>
              <a:rPr lang="da-DK" sz="2000">
                <a:latin typeface="Almarai Light"/>
                <a:cs typeface="Almarai Light"/>
              </a:rPr>
              <a:t>Alle eksperter og delegerede </a:t>
            </a:r>
          </a:p>
          <a:p>
            <a:pPr marL="457200" indent="-457200">
              <a:buFont typeface="Calibri"/>
              <a:buChar char="-"/>
            </a:pPr>
            <a:r>
              <a:rPr lang="da-DK" sz="2000">
                <a:latin typeface="Almarai Light"/>
                <a:cs typeface="Almarai Light"/>
              </a:rPr>
              <a:t>Enkeltværelser</a:t>
            </a:r>
          </a:p>
          <a:p>
            <a:pPr marL="457200" indent="-457200">
              <a:buFont typeface="Calibri"/>
              <a:buChar char="-"/>
            </a:pPr>
            <a:r>
              <a:rPr lang="da-DK" sz="2000">
                <a:latin typeface="Almarai Light"/>
                <a:cs typeface="Almarai Light"/>
              </a:rPr>
              <a:t>3,4 kvm fra NECC</a:t>
            </a:r>
          </a:p>
        </p:txBody>
      </p:sp>
      <p:pic>
        <p:nvPicPr>
          <p:cNvPr id="7" name="Billede 6" descr="Et billede, der indeholder udendørs, sky, arkitektur, Kontorbygning&#10;&#10;AI-genereret indhold kan være ukorrekt.">
            <a:extLst>
              <a:ext uri="{FF2B5EF4-FFF2-40B4-BE49-F238E27FC236}">
                <a16:creationId xmlns:a16="http://schemas.microsoft.com/office/drawing/2014/main" id="{E61E4203-9182-9F19-6742-F0D4B925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9483" y="2240385"/>
            <a:ext cx="5135006" cy="4231409"/>
          </a:xfrm>
          <a:prstGeom prst="rect">
            <a:avLst/>
          </a:prstGeom>
          <a:ln w="28575">
            <a:solidFill>
              <a:srgbClr val="2F2458"/>
            </a:solidFill>
          </a:ln>
        </p:spPr>
      </p:pic>
    </p:spTree>
    <p:extLst>
      <p:ext uri="{BB962C8B-B14F-4D97-AF65-F5344CB8AC3E}">
        <p14:creationId xmlns:p14="http://schemas.microsoft.com/office/powerpoint/2010/main" val="4600562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ladsholder til billede 2" descr="Et billede, der indeholder møbel, Spisebord, indendørs, sofabord&#10;&#10;AI-genereret indhold kan være ukorrekt.">
            <a:extLst>
              <a:ext uri="{FF2B5EF4-FFF2-40B4-BE49-F238E27FC236}">
                <a16:creationId xmlns:a16="http://schemas.microsoft.com/office/drawing/2014/main" id="{0628C0AE-F9B0-293E-6299-B59B6980C4C6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7053544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lede 6" descr="Et billede, der indeholder indendørs, lobby, bygning, kunst&#10;&#10;AI-genereret indhold kan være ukorrekt.">
            <a:extLst>
              <a:ext uri="{FF2B5EF4-FFF2-40B4-BE49-F238E27FC236}">
                <a16:creationId xmlns:a16="http://schemas.microsoft.com/office/drawing/2014/main" id="{72244FB8-17A8-326C-6DAE-990BC6E64ED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0172961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ladsholder til billede 2" descr="Et billede, der indeholder indendørs, mur, boligindretning, møbel&#10;&#10;AI-genereret indhold kan være ukorrekt.">
            <a:extLst>
              <a:ext uri="{FF2B5EF4-FFF2-40B4-BE49-F238E27FC236}">
                <a16:creationId xmlns:a16="http://schemas.microsoft.com/office/drawing/2014/main" id="{62FA630C-434F-A41C-10E2-F64EDA9280FD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7780" b="8887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99246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3BD3CF-5AB5-759D-B5D1-78B2D1EFF8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lede 7" descr="Et billede, der indeholder tekst, kort&#10;&#10;AI-genereret indhold kan være ukorrekt.">
            <a:extLst>
              <a:ext uri="{FF2B5EF4-FFF2-40B4-BE49-F238E27FC236}">
                <a16:creationId xmlns:a16="http://schemas.microsoft.com/office/drawing/2014/main" id="{C2D2277D-D9A1-F238-AEC6-CA6066765EC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067" b="12219"/>
          <a:stretch>
            <a:fillRect/>
          </a:stretch>
        </p:blipFill>
        <p:spPr>
          <a:xfrm>
            <a:off x="20" y="1859974"/>
            <a:ext cx="12191980" cy="4998026"/>
          </a:xfrm>
          <a:prstGeom prst="rect">
            <a:avLst/>
          </a:prstGeom>
          <a:noFill/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4D9C6525-8864-4671-76DD-2D6F619CD6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522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da-DK"/>
              <a:t>Transport og afstande</a:t>
            </a:r>
          </a:p>
        </p:txBody>
      </p:sp>
    </p:spTree>
    <p:extLst>
      <p:ext uri="{BB962C8B-B14F-4D97-AF65-F5344CB8AC3E}">
        <p14:creationId xmlns:p14="http://schemas.microsoft.com/office/powerpoint/2010/main" val="177198712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00CAF4-98B3-5370-71F5-F247029EED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lede 10" descr="Et billede, der indeholder tekst, kort&#10;&#10;AI-genereret indhold kan være ukorrekt.">
            <a:extLst>
              <a:ext uri="{FF2B5EF4-FFF2-40B4-BE49-F238E27FC236}">
                <a16:creationId xmlns:a16="http://schemas.microsoft.com/office/drawing/2014/main" id="{24E91BB3-BA92-5EC3-3D06-99A06C1DE1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3428"/>
            <a:ext cx="12192000" cy="6431144"/>
          </a:xfrm>
          <a:prstGeom prst="rect">
            <a:avLst/>
          </a:prstGeom>
        </p:spPr>
      </p:pic>
      <p:pic>
        <p:nvPicPr>
          <p:cNvPr id="4" name="Billede 3" descr="Et billede, der indeholder udendørs, sky, arkitektur, Kontorbygning&#10;&#10;AI-genereret indhold kan være ukorrekt.">
            <a:extLst>
              <a:ext uri="{FF2B5EF4-FFF2-40B4-BE49-F238E27FC236}">
                <a16:creationId xmlns:a16="http://schemas.microsoft.com/office/drawing/2014/main" id="{39C78D10-061B-DDEB-06EA-1002B02E7F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8892" y="4538876"/>
            <a:ext cx="2280629" cy="1895442"/>
          </a:xfrm>
          <a:prstGeom prst="rect">
            <a:avLst/>
          </a:prstGeom>
          <a:ln w="28575">
            <a:solidFill>
              <a:schemeClr val="tx2"/>
            </a:solidFill>
          </a:ln>
          <a:effectLst>
            <a:outerShdw blurRad="177800" dist="38100" dir="2700000">
              <a:srgbClr val="000000">
                <a:alpha val="94000"/>
              </a:srgbClr>
            </a:outerShdw>
          </a:effectLst>
        </p:spPr>
      </p:pic>
      <p:cxnSp>
        <p:nvCxnSpPr>
          <p:cNvPr id="5" name="Lige pilforbindelse 4">
            <a:extLst>
              <a:ext uri="{FF2B5EF4-FFF2-40B4-BE49-F238E27FC236}">
                <a16:creationId xmlns:a16="http://schemas.microsoft.com/office/drawing/2014/main" id="{6415FE81-FA99-2D99-F5D6-178F8627187D}"/>
              </a:ext>
            </a:extLst>
          </p:cNvPr>
          <p:cNvCxnSpPr/>
          <p:nvPr/>
        </p:nvCxnSpPr>
        <p:spPr>
          <a:xfrm flipH="1" flipV="1">
            <a:off x="599606" y="4609476"/>
            <a:ext cx="1411573" cy="92439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112041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E90341-B830-B075-F00D-20824734B0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lede 10" descr="Et billede, der indeholder tekst, kort&#10;&#10;AI-genereret indhold kan være ukorrekt.">
            <a:extLst>
              <a:ext uri="{FF2B5EF4-FFF2-40B4-BE49-F238E27FC236}">
                <a16:creationId xmlns:a16="http://schemas.microsoft.com/office/drawing/2014/main" id="{CB0F5847-A039-BA1A-3DF9-AF83D759D6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3428"/>
            <a:ext cx="12192000" cy="6431144"/>
          </a:xfrm>
          <a:prstGeom prst="rect">
            <a:avLst/>
          </a:prstGeom>
        </p:spPr>
      </p:pic>
      <p:pic>
        <p:nvPicPr>
          <p:cNvPr id="4" name="Billede 3" descr="Et billede, der indeholder udendørs, sky, arkitektur, Kontorbygning&#10;&#10;AI-genereret indhold kan være ukorrekt.">
            <a:extLst>
              <a:ext uri="{FF2B5EF4-FFF2-40B4-BE49-F238E27FC236}">
                <a16:creationId xmlns:a16="http://schemas.microsoft.com/office/drawing/2014/main" id="{35DF038A-EEE2-1E3E-F078-E2B65D83D2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8892" y="4538876"/>
            <a:ext cx="2280629" cy="1895442"/>
          </a:xfrm>
          <a:prstGeom prst="rect">
            <a:avLst/>
          </a:prstGeom>
          <a:ln w="28575">
            <a:solidFill>
              <a:schemeClr val="tx2"/>
            </a:solidFill>
          </a:ln>
          <a:effectLst>
            <a:outerShdw blurRad="177800" dist="38100" dir="2700000">
              <a:srgbClr val="000000">
                <a:alpha val="94000"/>
              </a:srgbClr>
            </a:outerShdw>
          </a:effectLst>
        </p:spPr>
      </p:pic>
      <p:cxnSp>
        <p:nvCxnSpPr>
          <p:cNvPr id="5" name="Lige pilforbindelse 4">
            <a:extLst>
              <a:ext uri="{FF2B5EF4-FFF2-40B4-BE49-F238E27FC236}">
                <a16:creationId xmlns:a16="http://schemas.microsoft.com/office/drawing/2014/main" id="{B3B6E54E-1A1D-8B26-E199-A267A11B1A7F}"/>
              </a:ext>
            </a:extLst>
          </p:cNvPr>
          <p:cNvCxnSpPr/>
          <p:nvPr/>
        </p:nvCxnSpPr>
        <p:spPr>
          <a:xfrm flipH="1" flipV="1">
            <a:off x="599606" y="4609476"/>
            <a:ext cx="1411573" cy="92439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Billede 1" descr="Holiday Inn Express Shanghai Hongqiao NECC by IHG, Shanghai (updated prices  2026)">
            <a:extLst>
              <a:ext uri="{FF2B5EF4-FFF2-40B4-BE49-F238E27FC236}">
                <a16:creationId xmlns:a16="http://schemas.microsoft.com/office/drawing/2014/main" id="{97F5E05E-2AF4-08EE-3841-CE1360A720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7296" y="678540"/>
            <a:ext cx="2567066" cy="1428595"/>
          </a:xfrm>
          <a:prstGeom prst="rect">
            <a:avLst/>
          </a:prstGeom>
          <a:ln w="28575">
            <a:solidFill>
              <a:schemeClr val="tx2"/>
            </a:solidFill>
          </a:ln>
          <a:effectLst>
            <a:outerShdw blurRad="190500" dist="38100" dir="2700000">
              <a:srgbClr val="000000">
                <a:alpha val="94000"/>
              </a:srgbClr>
            </a:outerShdw>
          </a:effectLst>
        </p:spPr>
      </p:pic>
      <p:cxnSp>
        <p:nvCxnSpPr>
          <p:cNvPr id="3" name="Lige pilforbindelse 2">
            <a:extLst>
              <a:ext uri="{FF2B5EF4-FFF2-40B4-BE49-F238E27FC236}">
                <a16:creationId xmlns:a16="http://schemas.microsoft.com/office/drawing/2014/main" id="{E07A6073-6DE4-27DD-A6C0-AD48B74C4CE0}"/>
              </a:ext>
            </a:extLst>
          </p:cNvPr>
          <p:cNvCxnSpPr/>
          <p:nvPr/>
        </p:nvCxnSpPr>
        <p:spPr>
          <a:xfrm flipH="1">
            <a:off x="612098" y="1374098"/>
            <a:ext cx="1361606" cy="2998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Lige pilforbindelse 5">
            <a:extLst>
              <a:ext uri="{FF2B5EF4-FFF2-40B4-BE49-F238E27FC236}">
                <a16:creationId xmlns:a16="http://schemas.microsoft.com/office/drawing/2014/main" id="{C44726B8-ED0C-8AD2-E304-B4A5FA755C2F}"/>
              </a:ext>
            </a:extLst>
          </p:cNvPr>
          <p:cNvCxnSpPr/>
          <p:nvPr/>
        </p:nvCxnSpPr>
        <p:spPr>
          <a:xfrm flipH="1">
            <a:off x="786983" y="1311638"/>
            <a:ext cx="1236688" cy="31229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458685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6955BD-7463-C138-5139-3C3FA2F95A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lede 10" descr="Et billede, der indeholder tekst, kort&#10;&#10;AI-genereret indhold kan være ukorrekt.">
            <a:extLst>
              <a:ext uri="{FF2B5EF4-FFF2-40B4-BE49-F238E27FC236}">
                <a16:creationId xmlns:a16="http://schemas.microsoft.com/office/drawing/2014/main" id="{4CA5461A-246B-2F4A-9932-0E1EA8B262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3428"/>
            <a:ext cx="12192000" cy="6431144"/>
          </a:xfrm>
          <a:prstGeom prst="rect">
            <a:avLst/>
          </a:prstGeom>
        </p:spPr>
      </p:pic>
      <p:pic>
        <p:nvPicPr>
          <p:cNvPr id="4" name="Billede 3" descr="Et billede, der indeholder udendørs, sky, arkitektur, Kontorbygning&#10;&#10;AI-genereret indhold kan være ukorrekt.">
            <a:extLst>
              <a:ext uri="{FF2B5EF4-FFF2-40B4-BE49-F238E27FC236}">
                <a16:creationId xmlns:a16="http://schemas.microsoft.com/office/drawing/2014/main" id="{BA841B3A-3F3E-EFE4-B63E-30CE7A06F6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8892" y="4538876"/>
            <a:ext cx="2280629" cy="1895442"/>
          </a:xfrm>
          <a:prstGeom prst="rect">
            <a:avLst/>
          </a:prstGeom>
          <a:ln w="28575">
            <a:solidFill>
              <a:schemeClr val="tx2"/>
            </a:solidFill>
          </a:ln>
          <a:effectLst>
            <a:outerShdw blurRad="177800" dist="38100" dir="2700000">
              <a:srgbClr val="000000"/>
            </a:outerShdw>
          </a:effectLst>
        </p:spPr>
      </p:pic>
      <p:cxnSp>
        <p:nvCxnSpPr>
          <p:cNvPr id="5" name="Lige pilforbindelse 4">
            <a:extLst>
              <a:ext uri="{FF2B5EF4-FFF2-40B4-BE49-F238E27FC236}">
                <a16:creationId xmlns:a16="http://schemas.microsoft.com/office/drawing/2014/main" id="{C7AB0782-BAE4-DFE4-63EB-002409B6384E}"/>
              </a:ext>
            </a:extLst>
          </p:cNvPr>
          <p:cNvCxnSpPr/>
          <p:nvPr/>
        </p:nvCxnSpPr>
        <p:spPr>
          <a:xfrm flipH="1" flipV="1">
            <a:off x="599606" y="4609476"/>
            <a:ext cx="1411573" cy="92439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Billede 1" descr="Holiday Inn Express Shanghai Hongqiao NECC by IHG, Shanghai (updated prices  2026)">
            <a:extLst>
              <a:ext uri="{FF2B5EF4-FFF2-40B4-BE49-F238E27FC236}">
                <a16:creationId xmlns:a16="http://schemas.microsoft.com/office/drawing/2014/main" id="{6882E385-74B5-1343-E663-53AE823B30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7296" y="678540"/>
            <a:ext cx="2567066" cy="1428595"/>
          </a:xfrm>
          <a:prstGeom prst="rect">
            <a:avLst/>
          </a:prstGeom>
          <a:ln w="28575">
            <a:solidFill>
              <a:schemeClr val="tx2"/>
            </a:solidFill>
          </a:ln>
          <a:effectLst>
            <a:outerShdw blurRad="177800" dist="38100" dir="2700000">
              <a:srgbClr val="000000">
                <a:alpha val="99000"/>
              </a:srgbClr>
            </a:outerShdw>
          </a:effectLst>
        </p:spPr>
      </p:pic>
      <p:cxnSp>
        <p:nvCxnSpPr>
          <p:cNvPr id="3" name="Lige pilforbindelse 2">
            <a:extLst>
              <a:ext uri="{FF2B5EF4-FFF2-40B4-BE49-F238E27FC236}">
                <a16:creationId xmlns:a16="http://schemas.microsoft.com/office/drawing/2014/main" id="{0987F9EF-9A95-57FD-2545-5796CDF76858}"/>
              </a:ext>
            </a:extLst>
          </p:cNvPr>
          <p:cNvCxnSpPr/>
          <p:nvPr/>
        </p:nvCxnSpPr>
        <p:spPr>
          <a:xfrm flipH="1">
            <a:off x="612098" y="1374098"/>
            <a:ext cx="1361606" cy="2998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Lige pilforbindelse 5">
            <a:extLst>
              <a:ext uri="{FF2B5EF4-FFF2-40B4-BE49-F238E27FC236}">
                <a16:creationId xmlns:a16="http://schemas.microsoft.com/office/drawing/2014/main" id="{3EA4772F-336D-AF87-7576-13E047A131C9}"/>
              </a:ext>
            </a:extLst>
          </p:cNvPr>
          <p:cNvCxnSpPr/>
          <p:nvPr/>
        </p:nvCxnSpPr>
        <p:spPr>
          <a:xfrm flipH="1">
            <a:off x="786983" y="1311638"/>
            <a:ext cx="1236688" cy="31229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Billede 6" descr="National Exhibition and Convention Center (Shanghai) – 訊通展覽公司">
            <a:extLst>
              <a:ext uri="{FF2B5EF4-FFF2-40B4-BE49-F238E27FC236}">
                <a16:creationId xmlns:a16="http://schemas.microsoft.com/office/drawing/2014/main" id="{5A556B2E-33D2-AA63-BCE9-45CA808B59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99990" y="1526496"/>
            <a:ext cx="5075381" cy="3579869"/>
          </a:xfrm>
          <a:prstGeom prst="rect">
            <a:avLst/>
          </a:prstGeom>
          <a:ln w="28575">
            <a:solidFill>
              <a:schemeClr val="tx2"/>
            </a:solidFill>
          </a:ln>
          <a:effectLst>
            <a:outerShdw blurRad="190500" dist="38100" dir="2700000">
              <a:srgbClr val="000000">
                <a:alpha val="94000"/>
              </a:srgbClr>
            </a:outerShdw>
          </a:effectLst>
        </p:spPr>
      </p:pic>
      <p:cxnSp>
        <p:nvCxnSpPr>
          <p:cNvPr id="8" name="Lige pilforbindelse 7">
            <a:extLst>
              <a:ext uri="{FF2B5EF4-FFF2-40B4-BE49-F238E27FC236}">
                <a16:creationId xmlns:a16="http://schemas.microsoft.com/office/drawing/2014/main" id="{46C54112-3BB0-1D9E-CE97-A0C69054D830}"/>
              </a:ext>
            </a:extLst>
          </p:cNvPr>
          <p:cNvCxnSpPr/>
          <p:nvPr/>
        </p:nvCxnSpPr>
        <p:spPr>
          <a:xfrm flipH="1">
            <a:off x="2011180" y="2835639"/>
            <a:ext cx="3372786" cy="4871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Lige pilforbindelse 8">
            <a:extLst>
              <a:ext uri="{FF2B5EF4-FFF2-40B4-BE49-F238E27FC236}">
                <a16:creationId xmlns:a16="http://schemas.microsoft.com/office/drawing/2014/main" id="{F177C532-DE4C-03BF-CE5A-69C223B63874}"/>
              </a:ext>
            </a:extLst>
          </p:cNvPr>
          <p:cNvCxnSpPr/>
          <p:nvPr/>
        </p:nvCxnSpPr>
        <p:spPr>
          <a:xfrm flipH="1" flipV="1">
            <a:off x="1795603" y="3604547"/>
            <a:ext cx="3620067" cy="4305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37573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B8838B-1CA7-5D44-0FAE-C0BF6A957C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>
                <a:latin typeface="Almarai ExtraBold"/>
                <a:cs typeface="Almarai ExtraBold"/>
              </a:rPr>
              <a:t>Forventninger fra Skillsdenmark</a:t>
            </a:r>
            <a:endParaRPr lang="da-DK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E13503A5-44A8-0B9B-50B0-7F2648B43D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pPr indent="-251460"/>
            <a:r>
              <a:rPr lang="da-DK" sz="1400" b="1">
                <a:solidFill>
                  <a:schemeClr val="accent5"/>
                </a:solidFill>
                <a:latin typeface="Almarai Light"/>
                <a:cs typeface="Almarai Light"/>
              </a:rPr>
              <a:t>1. Fairplay og objektivitet i bedømmelsen</a:t>
            </a:r>
            <a:endParaRPr lang="da-DK" sz="1400">
              <a:solidFill>
                <a:schemeClr val="accent5"/>
              </a:solidFill>
              <a:latin typeface="Almarai Light"/>
              <a:cs typeface="Almarai Light"/>
            </a:endParaRPr>
          </a:p>
          <a:p>
            <a:pPr indent="-251460"/>
            <a:r>
              <a:rPr lang="da-DK" sz="1200" b="1">
                <a:latin typeface="Almarai Light"/>
                <a:cs typeface="Almarai Light"/>
              </a:rPr>
              <a:t>Neutral bedømmelse:</a:t>
            </a:r>
            <a:r>
              <a:rPr lang="da-DK" sz="1200">
                <a:latin typeface="Almarai Light"/>
                <a:cs typeface="Almarai Light"/>
              </a:rPr>
              <a:t> Du skal bedømme alle deltagere 100 % ensartet og retfærdigt. Egne landsmænd må aldrig favoriseres.</a:t>
            </a:r>
          </a:p>
          <a:p>
            <a:pPr indent="-251460"/>
            <a:r>
              <a:rPr lang="da-DK" sz="1200" b="1">
                <a:latin typeface="Almarai Light"/>
                <a:cs typeface="Almarai Light"/>
              </a:rPr>
              <a:t>Ingen manipulation:</a:t>
            </a:r>
            <a:r>
              <a:rPr lang="da-DK" sz="1200">
                <a:latin typeface="Almarai Light"/>
                <a:cs typeface="Almarai Light"/>
              </a:rPr>
              <a:t> Det er strengt forbudt at påvirke andre dommere til at give højere eller lavere karakterer til specifikke deltagere.</a:t>
            </a:r>
          </a:p>
          <a:p>
            <a:pPr indent="-251460"/>
            <a:r>
              <a:rPr lang="da-DK" sz="1200" b="1">
                <a:latin typeface="Almarai Light"/>
                <a:cs typeface="Almarai Light"/>
              </a:rPr>
              <a:t>Respekt for pointsystemet:</a:t>
            </a:r>
            <a:r>
              <a:rPr lang="da-DK" sz="1200">
                <a:latin typeface="Almarai Light"/>
                <a:cs typeface="Almarai Light"/>
              </a:rPr>
              <a:t> Følg WorldSkills' officielle pointsystem (</a:t>
            </a:r>
            <a:r>
              <a:rPr lang="da-DK" sz="1200" i="1">
                <a:latin typeface="Almarai Light"/>
                <a:cs typeface="Almarai Light"/>
              </a:rPr>
              <a:t>CIS</a:t>
            </a:r>
            <a:r>
              <a:rPr lang="da-DK" sz="1200">
                <a:latin typeface="Almarai Light"/>
                <a:cs typeface="Almarai Light"/>
              </a:rPr>
              <a:t>) slavisk og uden personlige dagsordener.</a:t>
            </a:r>
          </a:p>
          <a:p>
            <a:pPr marL="0" indent="0">
              <a:buNone/>
            </a:pPr>
            <a:r>
              <a:rPr lang="da-DK" sz="1400" b="1">
                <a:solidFill>
                  <a:schemeClr val="accent5"/>
                </a:solidFill>
                <a:latin typeface="Almarai Light"/>
                <a:cs typeface="Almarai Light"/>
              </a:rPr>
              <a:t>2. Professionel adfærd og kommunikation</a:t>
            </a:r>
            <a:endParaRPr lang="da-DK" sz="1400">
              <a:solidFill>
                <a:schemeClr val="accent5"/>
              </a:solidFill>
              <a:latin typeface="Almarai Light"/>
              <a:cs typeface="Almarai Light"/>
            </a:endParaRPr>
          </a:p>
          <a:p>
            <a:pPr indent="-251460"/>
            <a:r>
              <a:rPr lang="da-DK" sz="1200" b="1">
                <a:latin typeface="Almarai Light"/>
                <a:cs typeface="Almarai Light"/>
              </a:rPr>
              <a:t>Ingen snyd eller særfordele:</a:t>
            </a:r>
            <a:r>
              <a:rPr lang="da-DK" sz="1200">
                <a:latin typeface="Almarai Light"/>
                <a:cs typeface="Almarai Light"/>
              </a:rPr>
              <a:t> Du må under ingen omstændigheder give hemmelige tips, hints eller skjult hjælp til den danske deltager under selve konkurrencen.</a:t>
            </a:r>
          </a:p>
          <a:p>
            <a:pPr indent="-251460"/>
            <a:r>
              <a:rPr lang="da-DK" sz="1200" b="1">
                <a:latin typeface="Almarai Light"/>
                <a:cs typeface="Almarai Light"/>
              </a:rPr>
              <a:t>Konstruktiv dialog:</a:t>
            </a:r>
            <a:r>
              <a:rPr lang="da-DK" sz="1200">
                <a:latin typeface="Almarai Light"/>
                <a:cs typeface="Almarai Light"/>
              </a:rPr>
              <a:t> Løs faglige uenigheder med andre internationale eksperter gennem professionel og saglig dialog – aldrig via personlige angreb.</a:t>
            </a:r>
          </a:p>
          <a:p>
            <a:pPr indent="-251460"/>
            <a:r>
              <a:rPr lang="da-DK" sz="1200" b="1">
                <a:latin typeface="Almarai Light"/>
                <a:cs typeface="Almarai Light"/>
              </a:rPr>
              <a:t>Sprog og inklusion:</a:t>
            </a:r>
            <a:r>
              <a:rPr lang="da-DK" sz="1200">
                <a:latin typeface="Almarai Light"/>
                <a:cs typeface="Almarai Light"/>
              </a:rPr>
              <a:t> Tal engelsk i ekspertområderne, så alle kan følge med, og ingen føler sig holdt udenfor eller mistænkeliggjort.</a:t>
            </a:r>
          </a:p>
          <a:p>
            <a:pPr marL="0" indent="0">
              <a:buNone/>
            </a:pPr>
            <a:r>
              <a:rPr lang="da-DK" sz="1400" b="1">
                <a:solidFill>
                  <a:schemeClr val="accent5"/>
                </a:solidFill>
                <a:latin typeface="Almarai Light"/>
                <a:cs typeface="Almarai Light"/>
              </a:rPr>
              <a:t>3. Loyalitet og ambassadørrolle</a:t>
            </a:r>
            <a:endParaRPr lang="da-DK" sz="1400">
              <a:solidFill>
                <a:schemeClr val="accent5"/>
              </a:solidFill>
              <a:latin typeface="Almarai Light"/>
              <a:cs typeface="Almarai Light"/>
            </a:endParaRPr>
          </a:p>
          <a:p>
            <a:pPr indent="-251460"/>
            <a:r>
              <a:rPr lang="da-DK" sz="1200" b="1">
                <a:latin typeface="Almarai Light"/>
                <a:cs typeface="Almarai Light"/>
              </a:rPr>
              <a:t>Respekt for værtslandet:</a:t>
            </a:r>
            <a:r>
              <a:rPr lang="da-DK" sz="1200">
                <a:latin typeface="Almarai Light"/>
                <a:cs typeface="Almarai Light"/>
              </a:rPr>
              <a:t> Vis respekt for Kinas kultur, traditioner og de lokale arrangører i Shanghai.</a:t>
            </a:r>
          </a:p>
          <a:p>
            <a:pPr indent="-251460"/>
            <a:r>
              <a:rPr lang="da-DK" sz="1200" b="1">
                <a:latin typeface="Almarai Light"/>
                <a:cs typeface="Almarai Light"/>
              </a:rPr>
              <a:t>Håndtering af skuffelse:</a:t>
            </a:r>
            <a:r>
              <a:rPr lang="da-DK" sz="1200">
                <a:latin typeface="Almarai Light"/>
                <a:cs typeface="Almarai Light"/>
              </a:rPr>
              <a:t> Vis professionel sportsånd ved både sejr og tab. Støt den danske deltager i at udvise samme værdighed, hvis resultaterne ikke går som håbet.</a:t>
            </a:r>
          </a:p>
          <a:p>
            <a:pPr indent="-251460"/>
            <a:r>
              <a:rPr lang="da-DK" sz="1200" b="1">
                <a:latin typeface="Almarai Light"/>
                <a:cs typeface="Almarai Light"/>
              </a:rPr>
              <a:t>Alkohol og fremtoning:</a:t>
            </a:r>
            <a:r>
              <a:rPr lang="da-DK" sz="1200">
                <a:latin typeface="Almarai Light"/>
                <a:cs typeface="Almarai Light"/>
              </a:rPr>
              <a:t> Overhold SkillsDenmarks alkoholpolitik under hele turen. Du er på arbejde og repræsenterer Danmark døgnet rundt</a:t>
            </a:r>
          </a:p>
          <a:p>
            <a:pPr marL="0" indent="0">
              <a:buNone/>
            </a:pPr>
            <a:endParaRPr lang="da-DK" sz="1400" b="1">
              <a:latin typeface="Almarai Light"/>
              <a:cs typeface="Almarai Light"/>
            </a:endParaRPr>
          </a:p>
          <a:p>
            <a:pPr marL="0" indent="0">
              <a:buNone/>
            </a:pPr>
            <a:endParaRPr lang="da-DK" sz="1400" b="1">
              <a:latin typeface="Almarai Light"/>
              <a:cs typeface="Almarai Light"/>
            </a:endParaRPr>
          </a:p>
          <a:p>
            <a:pPr marL="0" indent="0">
              <a:buNone/>
            </a:pPr>
            <a:endParaRPr lang="da-DK" sz="1400" b="1">
              <a:latin typeface="Almarai Light"/>
              <a:cs typeface="Almarai Light"/>
            </a:endParaRPr>
          </a:p>
          <a:p>
            <a:pPr indent="-251460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6384675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B86C30-494E-C93F-E54A-F09796BF08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lede 10" descr="Et billede, der indeholder tekst, kort&#10;&#10;AI-genereret indhold kan være ukorrekt.">
            <a:extLst>
              <a:ext uri="{FF2B5EF4-FFF2-40B4-BE49-F238E27FC236}">
                <a16:creationId xmlns:a16="http://schemas.microsoft.com/office/drawing/2014/main" id="{D9A70F9F-4356-7AD2-C9C2-73C37321C7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3428"/>
            <a:ext cx="12192000" cy="6431144"/>
          </a:xfrm>
          <a:prstGeom prst="rect">
            <a:avLst/>
          </a:prstGeom>
        </p:spPr>
      </p:pic>
      <p:pic>
        <p:nvPicPr>
          <p:cNvPr id="12" name="Billede 11" descr="73,600+ Shanghai Skyline Stock Photos, Pictures &amp; Royalty-Free Images -  iStock | Shanghai skyline night, Shanghai skyline day, Shanghai skyline at  night">
            <a:extLst>
              <a:ext uri="{FF2B5EF4-FFF2-40B4-BE49-F238E27FC236}">
                <a16:creationId xmlns:a16="http://schemas.microsoft.com/office/drawing/2014/main" id="{153E4DD0-4D12-1379-0540-A5A56F162B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3579" y="2610162"/>
            <a:ext cx="4655071" cy="3105463"/>
          </a:xfrm>
          <a:prstGeom prst="rect">
            <a:avLst/>
          </a:prstGeom>
          <a:ln w="28575">
            <a:solidFill>
              <a:srgbClr val="2F2458"/>
            </a:solidFill>
          </a:ln>
          <a:effectLst>
            <a:outerShdw blurRad="203200" dist="38100" dir="2700000">
              <a:srgbClr val="000000">
                <a:alpha val="99000"/>
              </a:srgbClr>
            </a:outerShdw>
          </a:effectLst>
        </p:spPr>
      </p:pic>
      <p:cxnSp>
        <p:nvCxnSpPr>
          <p:cNvPr id="13" name="Lige pilforbindelse 12">
            <a:extLst>
              <a:ext uri="{FF2B5EF4-FFF2-40B4-BE49-F238E27FC236}">
                <a16:creationId xmlns:a16="http://schemas.microsoft.com/office/drawing/2014/main" id="{D6BD7E42-144B-80C1-382F-8106FAFF2539}"/>
              </a:ext>
            </a:extLst>
          </p:cNvPr>
          <p:cNvCxnSpPr/>
          <p:nvPr/>
        </p:nvCxnSpPr>
        <p:spPr>
          <a:xfrm flipV="1">
            <a:off x="7620000" y="1287261"/>
            <a:ext cx="1139300" cy="106532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499375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60571F-CE13-AA9D-C876-AAC7D0A99E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2FFB62-E4B5-A05A-29ED-2BCFB81E21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>
                <a:latin typeface="Almarai ExtraBold"/>
                <a:cs typeface="Almarai ExtraBold"/>
              </a:rPr>
              <a:t>Ophold og transport </a:t>
            </a:r>
            <a:endParaRPr lang="da-DK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E2471C4F-C59D-EA3E-CBAE-C37FA84582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16522" y="1570974"/>
            <a:ext cx="5132682" cy="4740925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indent="-251460"/>
            <a:r>
              <a:rPr lang="da-DK" b="1">
                <a:latin typeface="Almarai ExtraBold"/>
                <a:cs typeface="Almarai ExtraBold"/>
              </a:rPr>
              <a:t>Delegerede -&gt; NECC: </a:t>
            </a:r>
          </a:p>
          <a:p>
            <a:pPr marL="0" indent="0">
              <a:buNone/>
            </a:pPr>
            <a:r>
              <a:rPr lang="da-DK"/>
              <a:t> ∼20 minutter</a:t>
            </a:r>
            <a:endParaRPr lang="da-DK">
              <a:ea typeface="Calibri"/>
              <a:cs typeface="Calibri"/>
            </a:endParaRPr>
          </a:p>
          <a:p>
            <a:pPr indent="-251460"/>
            <a:r>
              <a:rPr lang="da-DK">
                <a:latin typeface="Almarai ExtraBold"/>
                <a:cs typeface="Almarai ExtraBold"/>
              </a:rPr>
              <a:t>Deltagere -&gt; NECC:</a:t>
            </a:r>
            <a:r>
              <a:rPr lang="da-DK"/>
              <a:t> </a:t>
            </a:r>
            <a:endParaRPr lang="da-DK">
              <a:ea typeface="Calibri" panose="020F0502020204030204"/>
              <a:cs typeface="Calibri" panose="020F0502020204030204"/>
            </a:endParaRPr>
          </a:p>
          <a:p>
            <a:pPr marL="0" indent="0">
              <a:buNone/>
            </a:pPr>
            <a:r>
              <a:rPr lang="da-DK"/>
              <a:t> ∼25 minutter </a:t>
            </a:r>
          </a:p>
          <a:p>
            <a:pPr indent="-251460"/>
            <a:r>
              <a:rPr lang="da-DK">
                <a:latin typeface="Almarai ExtraBold"/>
                <a:cs typeface="Almarai ExtraBold"/>
              </a:rPr>
              <a:t>Trænere -&gt; NECC:</a:t>
            </a:r>
            <a:endParaRPr lang="da-DK">
              <a:latin typeface="Almarai ExtraBold"/>
              <a:ea typeface="Calibri" panose="020F0502020204030204"/>
              <a:cs typeface="Almarai ExtraBold"/>
            </a:endParaRPr>
          </a:p>
          <a:p>
            <a:pPr marL="0" indent="0">
              <a:buNone/>
            </a:pPr>
            <a:r>
              <a:rPr lang="da-DK"/>
              <a:t> ∼35 minutter </a:t>
            </a:r>
          </a:p>
          <a:p>
            <a:pPr indent="-251460"/>
            <a:r>
              <a:rPr lang="da-DK">
                <a:latin typeface="Almarai ExtraBold"/>
                <a:cs typeface="Almarai ExtraBold"/>
              </a:rPr>
              <a:t>Trænere -&gt; Deltagere:</a:t>
            </a:r>
            <a:endParaRPr lang="da-DK">
              <a:latin typeface="Almarai ExtraBold"/>
              <a:ea typeface="Calibri" panose="020F0502020204030204"/>
              <a:cs typeface="Almarai ExtraBold"/>
            </a:endParaRPr>
          </a:p>
          <a:p>
            <a:pPr marL="0" indent="0">
              <a:buNone/>
            </a:pPr>
            <a:r>
              <a:rPr lang="da-DK"/>
              <a:t> ∼40 minutter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6703B1D1-7687-E9DA-598C-17171C8F8FA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da-DK" b="1">
                <a:latin typeface="Almarai Light"/>
                <a:cs typeface="Almarai Light"/>
              </a:rPr>
              <a:t>Inkluderet transport:</a:t>
            </a:r>
          </a:p>
          <a:p>
            <a:pPr indent="-251460"/>
            <a:r>
              <a:rPr lang="da-DK">
                <a:latin typeface="Almarai Light"/>
                <a:cs typeface="Almarai Light"/>
              </a:rPr>
              <a:t>Lufthavnstransfer i Shanghai</a:t>
            </a:r>
          </a:p>
          <a:p>
            <a:pPr indent="-251460"/>
            <a:r>
              <a:rPr lang="da-DK">
                <a:latin typeface="Almarai Light"/>
                <a:cs typeface="Almarai Light"/>
              </a:rPr>
              <a:t>Daglig transport til/fra venue</a:t>
            </a:r>
          </a:p>
          <a:p>
            <a:pPr indent="-251460"/>
            <a:r>
              <a:rPr lang="da-DK">
                <a:latin typeface="Almarai Light"/>
                <a:cs typeface="Almarai Light"/>
              </a:rPr>
              <a:t>Transfer til alle relevante sideevents </a:t>
            </a:r>
          </a:p>
          <a:p>
            <a:pPr marL="0" indent="0">
              <a:buNone/>
            </a:pPr>
            <a:r>
              <a:rPr lang="da-DK" b="1">
                <a:latin typeface="Almarai Light"/>
                <a:cs typeface="Almarai Light"/>
              </a:rPr>
              <a:t>Al øvrig transport er på eget ansvar.</a:t>
            </a:r>
          </a:p>
          <a:p>
            <a:pPr marL="342900" indent="-342900"/>
            <a:r>
              <a:rPr lang="da-DK">
                <a:latin typeface="Almarai Light"/>
                <a:cs typeface="Almarai Light"/>
              </a:rPr>
              <a:t>WeChat el. AliPay</a:t>
            </a:r>
          </a:p>
          <a:p>
            <a:pPr marL="0" indent="0">
              <a:buNone/>
            </a:pPr>
            <a:r>
              <a:rPr lang="da-DK" b="1">
                <a:latin typeface="Almarai Light"/>
                <a:cs typeface="Almarai Light"/>
              </a:rPr>
              <a:t>Forplejning</a:t>
            </a:r>
          </a:p>
          <a:p>
            <a:pPr marL="342900" indent="-342900"/>
            <a:r>
              <a:rPr lang="da-DK">
                <a:latin typeface="Almarai Light"/>
                <a:cs typeface="Almarai Light"/>
              </a:rPr>
              <a:t>Husk at aftensmad ikke er inkluderet</a:t>
            </a:r>
          </a:p>
        </p:txBody>
      </p:sp>
    </p:spTree>
    <p:extLst>
      <p:ext uri="{BB962C8B-B14F-4D97-AF65-F5344CB8AC3E}">
        <p14:creationId xmlns:p14="http://schemas.microsoft.com/office/powerpoint/2010/main" val="50242704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DB7E11-6725-F74B-9C94-2792BD3CC0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522" y="462980"/>
            <a:ext cx="10515600" cy="973058"/>
          </a:xfrm>
        </p:spPr>
        <p:txBody>
          <a:bodyPr anchor="ctr">
            <a:normAutofit/>
          </a:bodyPr>
          <a:lstStyle/>
          <a:p>
            <a:r>
              <a:rPr lang="da-DK"/>
              <a:t>Kina-specifikt</a:t>
            </a:r>
          </a:p>
        </p:txBody>
      </p:sp>
      <p:sp>
        <p:nvSpPr>
          <p:cNvPr id="16" name="Tekstfelt 15">
            <a:extLst>
              <a:ext uri="{FF2B5EF4-FFF2-40B4-BE49-F238E27FC236}">
                <a16:creationId xmlns:a16="http://schemas.microsoft.com/office/drawing/2014/main" id="{2C352622-C75A-DEED-A540-CD92B696AAB1}"/>
              </a:ext>
            </a:extLst>
          </p:cNvPr>
          <p:cNvSpPr txBox="1"/>
          <p:nvPr/>
        </p:nvSpPr>
        <p:spPr>
          <a:xfrm>
            <a:off x="599605" y="1954968"/>
            <a:ext cx="3185409" cy="369332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a-DK">
                <a:ea typeface="Calibri"/>
                <a:cs typeface="Calibri"/>
              </a:rPr>
              <a:t>Visa og Indrejse</a:t>
            </a:r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63A329FA-64CC-8282-2E5C-983433D46AF5}"/>
              </a:ext>
            </a:extLst>
          </p:cNvPr>
          <p:cNvSpPr txBox="1"/>
          <p:nvPr/>
        </p:nvSpPr>
        <p:spPr>
          <a:xfrm>
            <a:off x="4503294" y="1954968"/>
            <a:ext cx="3185409" cy="369332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a-DK">
                <a:ea typeface="Calibri"/>
                <a:cs typeface="Calibri"/>
              </a:rPr>
              <a:t>Telefon og internet</a:t>
            </a:r>
            <a:endParaRPr lang="da-DK"/>
          </a:p>
        </p:txBody>
      </p:sp>
      <p:sp>
        <p:nvSpPr>
          <p:cNvPr id="20" name="Tekstfelt 19">
            <a:extLst>
              <a:ext uri="{FF2B5EF4-FFF2-40B4-BE49-F238E27FC236}">
                <a16:creationId xmlns:a16="http://schemas.microsoft.com/office/drawing/2014/main" id="{07AE3E1E-C47D-217F-F454-E5A2BCEB19D8}"/>
              </a:ext>
            </a:extLst>
          </p:cNvPr>
          <p:cNvSpPr txBox="1"/>
          <p:nvPr/>
        </p:nvSpPr>
        <p:spPr>
          <a:xfrm>
            <a:off x="8406981" y="1954967"/>
            <a:ext cx="3185409" cy="369332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da-DK">
                <a:ea typeface="Calibri"/>
                <a:cs typeface="Calibri"/>
              </a:rPr>
              <a:t>Betalingsformer</a:t>
            </a:r>
            <a:endParaRPr lang="da-DK"/>
          </a:p>
        </p:txBody>
      </p:sp>
      <p:sp>
        <p:nvSpPr>
          <p:cNvPr id="22" name="Pladsholder til indhold 2">
            <a:extLst>
              <a:ext uri="{FF2B5EF4-FFF2-40B4-BE49-F238E27FC236}">
                <a16:creationId xmlns:a16="http://schemas.microsoft.com/office/drawing/2014/main" id="{AEC5C71B-6B77-EA15-7AEC-BC804BF3C9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7587" y="2620286"/>
            <a:ext cx="3182912" cy="3302027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51460"/>
            <a:r>
              <a:rPr lang="da-DK">
                <a:latin typeface="Almarai Light"/>
                <a:cs typeface="Almarai Light"/>
              </a:rPr>
              <a:t>Visumfri rejse under 30 dage</a:t>
            </a:r>
          </a:p>
          <a:p>
            <a:pPr indent="-251460"/>
            <a:r>
              <a:rPr lang="da-DK">
                <a:latin typeface="Almarai Light"/>
                <a:cs typeface="Almarai Light"/>
              </a:rPr>
              <a:t>Online Entry-form</a:t>
            </a:r>
          </a:p>
          <a:p>
            <a:pPr indent="-251460"/>
            <a:r>
              <a:rPr lang="da-DK">
                <a:latin typeface="Almarai Light"/>
                <a:cs typeface="Almarai Light"/>
              </a:rPr>
              <a:t>Dokumenter og rejseplan </a:t>
            </a:r>
          </a:p>
          <a:p>
            <a:pPr indent="-251460"/>
            <a:r>
              <a:rPr lang="da-DK">
                <a:latin typeface="Almarai Light"/>
                <a:cs typeface="Almarai Light"/>
              </a:rPr>
              <a:t>Vaccinationer</a:t>
            </a:r>
          </a:p>
        </p:txBody>
      </p:sp>
      <p:sp>
        <p:nvSpPr>
          <p:cNvPr id="24" name="Pladsholder til indhold 2">
            <a:extLst>
              <a:ext uri="{FF2B5EF4-FFF2-40B4-BE49-F238E27FC236}">
                <a16:creationId xmlns:a16="http://schemas.microsoft.com/office/drawing/2014/main" id="{DEC7B964-4D82-FB63-26D7-B897EC22F448}"/>
              </a:ext>
            </a:extLst>
          </p:cNvPr>
          <p:cNvSpPr txBox="1">
            <a:spLocks/>
          </p:cNvSpPr>
          <p:nvPr/>
        </p:nvSpPr>
        <p:spPr>
          <a:xfrm>
            <a:off x="4503774" y="2622784"/>
            <a:ext cx="3182912" cy="330202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52000" algn="l" defTabSz="914400" rtl="0" eaLnBrk="1" latinLnBrk="0" hangingPunct="1">
              <a:lnSpc>
                <a:spcPct val="105000"/>
              </a:lnSpc>
              <a:spcBef>
                <a:spcPts val="1000"/>
              </a:spcBef>
              <a:buFont typeface="System Font Regular"/>
              <a:buChar char="–"/>
              <a:defRPr sz="2400" b="0" i="0" kern="1200">
                <a:solidFill>
                  <a:schemeClr val="accent2"/>
                </a:solidFill>
                <a:latin typeface="Almarai Light" pitchFamily="2" charset="-78"/>
                <a:ea typeface="+mn-ea"/>
                <a:cs typeface="Almarai Light" pitchFamily="2" charset="-78"/>
              </a:defRPr>
            </a:lvl1pPr>
            <a:lvl2pPr marL="685800" indent="-252000" algn="l" defTabSz="914400" rtl="0" eaLnBrk="1" latinLnBrk="0" hangingPunct="1">
              <a:lnSpc>
                <a:spcPct val="105000"/>
              </a:lnSpc>
              <a:spcBef>
                <a:spcPts val="500"/>
              </a:spcBef>
              <a:buFont typeface="System Font Regular"/>
              <a:buChar char="–"/>
              <a:defRPr sz="2000" b="0" i="0" kern="1200">
                <a:solidFill>
                  <a:schemeClr val="accent2"/>
                </a:solidFill>
                <a:latin typeface="Almarai Light" pitchFamily="2" charset="-78"/>
                <a:ea typeface="+mn-ea"/>
                <a:cs typeface="Almarai Light" pitchFamily="2" charset="-78"/>
              </a:defRPr>
            </a:lvl2pPr>
            <a:lvl3pPr marL="1143000" indent="-252000" algn="l" defTabSz="914400" rtl="0" eaLnBrk="1" latinLnBrk="0" hangingPunct="1">
              <a:lnSpc>
                <a:spcPct val="105000"/>
              </a:lnSpc>
              <a:spcBef>
                <a:spcPts val="500"/>
              </a:spcBef>
              <a:buFont typeface="System Font Regular"/>
              <a:buChar char="–"/>
              <a:defRPr sz="1800" b="0" i="0" kern="1200">
                <a:solidFill>
                  <a:schemeClr val="accent2"/>
                </a:solidFill>
                <a:latin typeface="Almarai Light" pitchFamily="2" charset="-78"/>
                <a:ea typeface="+mn-ea"/>
                <a:cs typeface="Almarai Light" pitchFamily="2" charset="-78"/>
              </a:defRPr>
            </a:lvl3pPr>
            <a:lvl4pPr marL="1600200" indent="-252000" algn="l" defTabSz="914400" rtl="0" eaLnBrk="1" latinLnBrk="0" hangingPunct="1">
              <a:lnSpc>
                <a:spcPct val="105000"/>
              </a:lnSpc>
              <a:spcBef>
                <a:spcPts val="500"/>
              </a:spcBef>
              <a:buFont typeface="System Font Regular"/>
              <a:buChar char="–"/>
              <a:defRPr sz="1600" b="0" i="0" kern="1200">
                <a:solidFill>
                  <a:schemeClr val="accent2"/>
                </a:solidFill>
                <a:latin typeface="Almarai Light" pitchFamily="2" charset="-78"/>
                <a:ea typeface="+mn-ea"/>
                <a:cs typeface="Almarai Light" pitchFamily="2" charset="-78"/>
              </a:defRPr>
            </a:lvl4pPr>
            <a:lvl5pPr marL="2057400" indent="-252000" algn="l" defTabSz="914400" rtl="0" eaLnBrk="1" latinLnBrk="0" hangingPunct="1">
              <a:lnSpc>
                <a:spcPct val="105000"/>
              </a:lnSpc>
              <a:spcBef>
                <a:spcPts val="500"/>
              </a:spcBef>
              <a:buFont typeface="System Font Regular"/>
              <a:buChar char="–"/>
              <a:defRPr sz="1600" b="0" i="0" kern="1200">
                <a:solidFill>
                  <a:schemeClr val="accent2"/>
                </a:solidFill>
                <a:latin typeface="Almarai Light" pitchFamily="2" charset="-78"/>
                <a:ea typeface="+mn-ea"/>
                <a:cs typeface="Almarai Light" pitchFamily="2" charset="-78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251460"/>
            <a:r>
              <a:rPr lang="da-DK">
                <a:latin typeface="Almarai Light"/>
                <a:cs typeface="Almarai Light"/>
              </a:rPr>
              <a:t>VPN, E-sim el. Lign. </a:t>
            </a:r>
          </a:p>
          <a:p>
            <a:pPr indent="-251460"/>
            <a:r>
              <a:rPr lang="da-DK">
                <a:latin typeface="Almarai Light"/>
                <a:cs typeface="Almarai Light"/>
              </a:rPr>
              <a:t>Kontakt jeres udbyder. </a:t>
            </a:r>
          </a:p>
          <a:p>
            <a:pPr indent="-251460"/>
            <a:endParaRPr lang="da-DK">
              <a:latin typeface="Almarai Light"/>
              <a:cs typeface="Almarai Light"/>
            </a:endParaRPr>
          </a:p>
        </p:txBody>
      </p:sp>
      <p:sp>
        <p:nvSpPr>
          <p:cNvPr id="26" name="Pladsholder til indhold 2">
            <a:extLst>
              <a:ext uri="{FF2B5EF4-FFF2-40B4-BE49-F238E27FC236}">
                <a16:creationId xmlns:a16="http://schemas.microsoft.com/office/drawing/2014/main" id="{52266E20-309C-1E4C-D7E4-84EDE73E57A3}"/>
              </a:ext>
            </a:extLst>
          </p:cNvPr>
          <p:cNvSpPr txBox="1">
            <a:spLocks/>
          </p:cNvSpPr>
          <p:nvPr/>
        </p:nvSpPr>
        <p:spPr>
          <a:xfrm>
            <a:off x="8407462" y="2622784"/>
            <a:ext cx="3182912" cy="330202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52000" algn="l" defTabSz="914400" rtl="0" eaLnBrk="1" latinLnBrk="0" hangingPunct="1">
              <a:lnSpc>
                <a:spcPct val="105000"/>
              </a:lnSpc>
              <a:spcBef>
                <a:spcPts val="1000"/>
              </a:spcBef>
              <a:buFont typeface="System Font Regular"/>
              <a:buChar char="–"/>
              <a:defRPr sz="2400" b="0" i="0" kern="1200">
                <a:solidFill>
                  <a:schemeClr val="accent2"/>
                </a:solidFill>
                <a:latin typeface="Almarai Light" pitchFamily="2" charset="-78"/>
                <a:ea typeface="+mn-ea"/>
                <a:cs typeface="Almarai Light" pitchFamily="2" charset="-78"/>
              </a:defRPr>
            </a:lvl1pPr>
            <a:lvl2pPr marL="685800" indent="-252000" algn="l" defTabSz="914400" rtl="0" eaLnBrk="1" latinLnBrk="0" hangingPunct="1">
              <a:lnSpc>
                <a:spcPct val="105000"/>
              </a:lnSpc>
              <a:spcBef>
                <a:spcPts val="500"/>
              </a:spcBef>
              <a:buFont typeface="System Font Regular"/>
              <a:buChar char="–"/>
              <a:defRPr sz="2000" b="0" i="0" kern="1200">
                <a:solidFill>
                  <a:schemeClr val="accent2"/>
                </a:solidFill>
                <a:latin typeface="Almarai Light" pitchFamily="2" charset="-78"/>
                <a:ea typeface="+mn-ea"/>
                <a:cs typeface="Almarai Light" pitchFamily="2" charset="-78"/>
              </a:defRPr>
            </a:lvl2pPr>
            <a:lvl3pPr marL="1143000" indent="-252000" algn="l" defTabSz="914400" rtl="0" eaLnBrk="1" latinLnBrk="0" hangingPunct="1">
              <a:lnSpc>
                <a:spcPct val="105000"/>
              </a:lnSpc>
              <a:spcBef>
                <a:spcPts val="500"/>
              </a:spcBef>
              <a:buFont typeface="System Font Regular"/>
              <a:buChar char="–"/>
              <a:defRPr sz="1800" b="0" i="0" kern="1200">
                <a:solidFill>
                  <a:schemeClr val="accent2"/>
                </a:solidFill>
                <a:latin typeface="Almarai Light" pitchFamily="2" charset="-78"/>
                <a:ea typeface="+mn-ea"/>
                <a:cs typeface="Almarai Light" pitchFamily="2" charset="-78"/>
              </a:defRPr>
            </a:lvl3pPr>
            <a:lvl4pPr marL="1600200" indent="-252000" algn="l" defTabSz="914400" rtl="0" eaLnBrk="1" latinLnBrk="0" hangingPunct="1">
              <a:lnSpc>
                <a:spcPct val="105000"/>
              </a:lnSpc>
              <a:spcBef>
                <a:spcPts val="500"/>
              </a:spcBef>
              <a:buFont typeface="System Font Regular"/>
              <a:buChar char="–"/>
              <a:defRPr sz="1600" b="0" i="0" kern="1200">
                <a:solidFill>
                  <a:schemeClr val="accent2"/>
                </a:solidFill>
                <a:latin typeface="Almarai Light" pitchFamily="2" charset="-78"/>
                <a:ea typeface="+mn-ea"/>
                <a:cs typeface="Almarai Light" pitchFamily="2" charset="-78"/>
              </a:defRPr>
            </a:lvl4pPr>
            <a:lvl5pPr marL="2057400" indent="-252000" algn="l" defTabSz="914400" rtl="0" eaLnBrk="1" latinLnBrk="0" hangingPunct="1">
              <a:lnSpc>
                <a:spcPct val="105000"/>
              </a:lnSpc>
              <a:spcBef>
                <a:spcPts val="500"/>
              </a:spcBef>
              <a:buFont typeface="System Font Regular"/>
              <a:buChar char="–"/>
              <a:defRPr sz="1600" b="0" i="0" kern="1200">
                <a:solidFill>
                  <a:schemeClr val="accent2"/>
                </a:solidFill>
                <a:latin typeface="Almarai Light" pitchFamily="2" charset="-78"/>
                <a:ea typeface="+mn-ea"/>
                <a:cs typeface="Almarai Light" pitchFamily="2" charset="-78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a-DK" b="1">
                <a:latin typeface="Almarai Light"/>
                <a:cs typeface="Almarai Light"/>
              </a:rPr>
              <a:t>WeChat og AliPay</a:t>
            </a:r>
            <a:endParaRPr lang="da-DK" b="1"/>
          </a:p>
          <a:p>
            <a:pPr indent="-251460"/>
            <a:r>
              <a:rPr lang="da-DK">
                <a:latin typeface="Almarai Light"/>
                <a:cs typeface="Almarai Light"/>
              </a:rPr>
              <a:t>Betaling </a:t>
            </a:r>
          </a:p>
          <a:p>
            <a:pPr indent="-251460"/>
            <a:r>
              <a:rPr lang="da-DK">
                <a:latin typeface="Almarai Light"/>
                <a:cs typeface="Almarai Light"/>
              </a:rPr>
              <a:t>Transport</a:t>
            </a:r>
          </a:p>
          <a:p>
            <a:pPr indent="-251460"/>
            <a:r>
              <a:rPr lang="da-DK">
                <a:latin typeface="Almarai Light"/>
                <a:cs typeface="Almarai Light"/>
              </a:rPr>
              <a:t>Kommunikation</a:t>
            </a:r>
          </a:p>
        </p:txBody>
      </p:sp>
    </p:spTree>
    <p:extLst>
      <p:ext uri="{BB962C8B-B14F-4D97-AF65-F5344CB8AC3E}">
        <p14:creationId xmlns:p14="http://schemas.microsoft.com/office/powerpoint/2010/main" val="5479695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22198C-CD41-7DF0-13B8-5AC5E118FD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>
                <a:latin typeface="Almarai ExtraBold"/>
                <a:cs typeface="Almarai ExtraBold"/>
              </a:rPr>
              <a:t>Kontakt </a:t>
            </a:r>
            <a:endParaRPr lang="da-DK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AEC07070-055F-9C5C-F9EC-4E98273090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6522" y="1570975"/>
            <a:ext cx="5294027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da-DK" b="1">
                <a:latin typeface="Almarai Light"/>
                <a:cs typeface="Almarai Light"/>
              </a:rPr>
              <a:t>Jens Søndergaard Hansen</a:t>
            </a:r>
          </a:p>
          <a:p>
            <a:pPr marL="342900" indent="-342900"/>
            <a:r>
              <a:rPr lang="da-DK">
                <a:latin typeface="Almarai Light"/>
                <a:cs typeface="Almarai Light"/>
              </a:rPr>
              <a:t>Konkurrencen, regler og adfærd </a:t>
            </a:r>
          </a:p>
          <a:p>
            <a:pPr marL="0" indent="0">
              <a:buNone/>
            </a:pPr>
            <a:endParaRPr lang="da-DK">
              <a:latin typeface="Almarai Light"/>
              <a:cs typeface="Almarai Light"/>
            </a:endParaRPr>
          </a:p>
          <a:p>
            <a:pPr marL="0" indent="0">
              <a:buNone/>
            </a:pPr>
            <a:r>
              <a:rPr lang="da-DK" b="1">
                <a:latin typeface="Almarai Light"/>
                <a:cs typeface="Almarai Light"/>
              </a:rPr>
              <a:t>Kasper Bøgelund </a:t>
            </a:r>
          </a:p>
          <a:p>
            <a:pPr marL="342900" indent="-342900"/>
            <a:r>
              <a:rPr lang="da-DK">
                <a:latin typeface="Almarai Light"/>
                <a:cs typeface="Almarai Light"/>
              </a:rPr>
              <a:t>Konkurrencen og logistik </a:t>
            </a:r>
          </a:p>
          <a:p>
            <a:pPr marL="0" indent="0">
              <a:buNone/>
            </a:pPr>
            <a:endParaRPr lang="da-DK">
              <a:latin typeface="Almarai Light"/>
              <a:cs typeface="Almarai Light"/>
            </a:endParaRPr>
          </a:p>
          <a:p>
            <a:pPr marL="0" indent="0">
              <a:buNone/>
            </a:pPr>
            <a:r>
              <a:rPr lang="da-DK" b="1">
                <a:latin typeface="Almarai Light"/>
                <a:cs typeface="Almarai Light"/>
              </a:rPr>
              <a:t>Emilie Silke Rasmussen</a:t>
            </a:r>
          </a:p>
          <a:p>
            <a:pPr marL="342900" indent="-342900"/>
            <a:r>
              <a:rPr lang="da-DK">
                <a:latin typeface="Almarai Light"/>
                <a:cs typeface="Almarai Light"/>
              </a:rPr>
              <a:t>Rejse, sideevents og logistik </a:t>
            </a:r>
          </a:p>
        </p:txBody>
      </p:sp>
      <p:pic>
        <p:nvPicPr>
          <p:cNvPr id="4" name="Billede 3" descr="Et billede, der indeholder tekst, skærmbillede, Font/skrifttype, mønster&#10;&#10;AI-genereret indhold kan være ukorrekt.">
            <a:extLst>
              <a:ext uri="{FF2B5EF4-FFF2-40B4-BE49-F238E27FC236}">
                <a16:creationId xmlns:a16="http://schemas.microsoft.com/office/drawing/2014/main" id="{08E6945D-F1FE-7EA0-4D12-A50E588BE3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8947" y="1036819"/>
            <a:ext cx="3913876" cy="5415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62597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5EC306-5189-496B-8239-48B954CF04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>
                <a:latin typeface="Almarai ExtraBold"/>
                <a:cs typeface="Almarai ExtraBold"/>
              </a:rPr>
              <a:t>Spørgsmål, bekymringer, nysgerrigheder?</a:t>
            </a:r>
            <a:endParaRPr lang="da-DK"/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01855755-CC43-05EF-CA1B-E6546EF95D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217744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829D87-2D35-61C1-C6C9-905ACF1AAE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29D711-649E-E016-337B-B9021AAD743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>
                <a:latin typeface="Almarai ExtraBold"/>
                <a:cs typeface="Almarai ExtraBold"/>
              </a:rPr>
              <a:t>Foto og tak for i dag</a:t>
            </a:r>
            <a:endParaRPr lang="en-DK">
              <a:latin typeface="Almarai ExtraBold"/>
              <a:cs typeface="Almarai ExtraBold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F38C2E-9E59-C93A-E13A-B03C6FC1436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da-DK">
                <a:latin typeface="Almarai Light"/>
                <a:cs typeface="Almarai Light"/>
              </a:rPr>
              <a:t>1. Landsholdssamling 20-21 juni 2026</a:t>
            </a:r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368694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D2B507-817A-00E4-0089-2C97116669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FBE9F38-3F05-4090-D929-FA1DFB1A8D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>
                <a:latin typeface="Almarai ExtraBold"/>
                <a:cs typeface="Almarai ExtraBold"/>
              </a:rPr>
              <a:t>Forventninger fra Skillsdenmark</a:t>
            </a:r>
            <a:endParaRPr lang="da-DK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C8C5706D-A451-C375-2F4E-E6171B3AE6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2990" y="1719417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da-DK" sz="1200" b="1">
                <a:solidFill>
                  <a:schemeClr val="accent5"/>
                </a:solidFill>
                <a:latin typeface="Almarai Light"/>
                <a:cs typeface="Almarai Light"/>
              </a:rPr>
              <a:t>4. Fortrolighed og integritet</a:t>
            </a:r>
            <a:endParaRPr lang="da-DK" sz="1200">
              <a:solidFill>
                <a:schemeClr val="accent5"/>
              </a:solidFill>
              <a:latin typeface="Almarai Light"/>
              <a:cs typeface="Almarai Light"/>
            </a:endParaRPr>
          </a:p>
          <a:p>
            <a:pPr indent="-251460"/>
            <a:r>
              <a:rPr lang="da-DK" sz="1200" b="1">
                <a:latin typeface="Almarai Light"/>
                <a:cs typeface="Almarai Light"/>
              </a:rPr>
              <a:t>Sociale medier:</a:t>
            </a:r>
            <a:r>
              <a:rPr lang="da-DK" sz="1200">
                <a:latin typeface="Almarai Light"/>
                <a:cs typeface="Almarai Light"/>
              </a:rPr>
              <a:t> Læg ikke billeder eller kommentarer online, der kan kompromittere konkurrencens retfærdighed, afsløre ufærdige resultater eller udstille andre landes deltagere negativt.</a:t>
            </a:r>
          </a:p>
          <a:p>
            <a:pPr marL="0" indent="0">
              <a:buNone/>
            </a:pPr>
            <a:r>
              <a:rPr lang="da-DK" sz="1200" b="1">
                <a:solidFill>
                  <a:schemeClr val="accent5"/>
                </a:solidFill>
                <a:latin typeface="Almarai Light"/>
                <a:cs typeface="Almarai Light"/>
              </a:rPr>
              <a:t>5. Andet</a:t>
            </a:r>
            <a:endParaRPr lang="da-DK" sz="1200" b="1">
              <a:solidFill>
                <a:schemeClr val="accent5"/>
              </a:solidFill>
            </a:endParaRPr>
          </a:p>
          <a:p>
            <a:pPr indent="-251460"/>
            <a:r>
              <a:rPr lang="da-DK" sz="1200">
                <a:latin typeface="Almarai Light"/>
                <a:cs typeface="Almarai Light"/>
              </a:rPr>
              <a:t>Deler alle infos til og fra træningen og forberedelsen</a:t>
            </a:r>
            <a:endParaRPr lang="en-US" sz="1200">
              <a:solidFill>
                <a:srgbClr val="C1171D"/>
              </a:solidFill>
              <a:latin typeface="Almarai Light"/>
              <a:cs typeface="Almarai Light"/>
            </a:endParaRPr>
          </a:p>
          <a:p>
            <a:pPr indent="-251460"/>
            <a:r>
              <a:rPr lang="da-DK" sz="1200">
                <a:latin typeface="Almarai Light"/>
                <a:cs typeface="Almarai Light"/>
              </a:rPr>
              <a:t>Har styr på IL, TD, SAG, CR.</a:t>
            </a:r>
            <a:endParaRPr lang="en-US" sz="1200">
              <a:solidFill>
                <a:srgbClr val="C1171D"/>
              </a:solidFill>
              <a:latin typeface="Almarai Light"/>
              <a:cs typeface="Almarai Light"/>
            </a:endParaRPr>
          </a:p>
          <a:p>
            <a:pPr indent="-251460"/>
            <a:r>
              <a:rPr lang="da-DK" sz="1200">
                <a:latin typeface="Almarai Light"/>
                <a:cs typeface="Almarai Light"/>
              </a:rPr>
              <a:t>Fysisk træning</a:t>
            </a:r>
          </a:p>
          <a:p>
            <a:pPr indent="-251460"/>
            <a:r>
              <a:rPr lang="da-DK" sz="1200">
                <a:latin typeface="Almarai Light"/>
                <a:cs typeface="Almarai Light"/>
              </a:rPr>
              <a:t>Autentisk træning</a:t>
            </a:r>
            <a:endParaRPr lang="en-US" sz="1200">
              <a:solidFill>
                <a:srgbClr val="C1171D"/>
              </a:solidFill>
              <a:latin typeface="Almarai Light"/>
              <a:cs typeface="Almarai Light"/>
            </a:endParaRPr>
          </a:p>
          <a:p>
            <a:pPr indent="-251460"/>
            <a:r>
              <a:rPr lang="da-DK" sz="1200">
                <a:latin typeface="Almarai Light"/>
                <a:cs typeface="Almarai Light"/>
              </a:rPr>
              <a:t>Sprog</a:t>
            </a:r>
            <a:endParaRPr lang="da-DK" sz="1200">
              <a:solidFill>
                <a:srgbClr val="C1171D"/>
              </a:solidFill>
              <a:latin typeface="Almarai Light"/>
              <a:cs typeface="Almarai Light"/>
            </a:endParaRPr>
          </a:p>
          <a:p>
            <a:pPr indent="-251460"/>
            <a:r>
              <a:rPr lang="da-DK" sz="1200">
                <a:latin typeface="Almarai Light"/>
                <a:cs typeface="Almarai Light"/>
              </a:rPr>
              <a:t>Fysisk træning</a:t>
            </a:r>
            <a:endParaRPr lang="da-DK" sz="1200"/>
          </a:p>
        </p:txBody>
      </p:sp>
    </p:spTree>
    <p:extLst>
      <p:ext uri="{BB962C8B-B14F-4D97-AF65-F5344CB8AC3E}">
        <p14:creationId xmlns:p14="http://schemas.microsoft.com/office/powerpoint/2010/main" val="14006080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BF28043-F308-2AF6-9A0B-1E482782B6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>
                <a:latin typeface="Almarai ExtraBold"/>
                <a:cs typeface="Almarai ExtraBold"/>
              </a:rPr>
              <a:t>Træning og forberedelse</a:t>
            </a:r>
            <a:endParaRPr lang="da-DK"/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4560411F-274B-AE94-EE0F-EA5B566898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922379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7D6E4CF-CCE3-0362-00D7-C42635E1BB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z="4400">
                <a:latin typeface="Almarai ExtraBold"/>
                <a:cs typeface="Almarai ExtraBold"/>
              </a:rPr>
              <a:t>Hvordan forbereder vi fagligeheden i konkurrencen?</a:t>
            </a:r>
            <a:r>
              <a:rPr lang="da-DK">
                <a:latin typeface="Almarai ExtraBold"/>
                <a:cs typeface="Almarai ExtraBold"/>
              </a:rPr>
              <a:t> </a:t>
            </a:r>
            <a:endParaRPr lang="da-DK"/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ED5F8F4A-8EE1-492C-62DF-3CBBEE30D2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da-DK">
                <a:latin typeface="Almarai Light"/>
                <a:cs typeface="Almarai Light"/>
              </a:rPr>
              <a:t>True Tylak, CNC Milling </a:t>
            </a:r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091719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9E2F4F-BC97-4899-0C98-2EC0EAC711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5822A3-F794-CE89-49F1-B3EAE5F41C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z="4400">
                <a:latin typeface="Almarai ExtraBold"/>
                <a:cs typeface="Almarai ExtraBold"/>
              </a:rPr>
              <a:t>Træningsplaner</a:t>
            </a:r>
            <a:r>
              <a:rPr lang="da-DK">
                <a:latin typeface="Almarai ExtraBold"/>
                <a:cs typeface="Almarai ExtraBold"/>
              </a:rPr>
              <a:t> </a:t>
            </a:r>
            <a:endParaRPr lang="da-DK"/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F96686BE-7B1B-7B9C-C332-2913EEF05C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da-DK">
                <a:latin typeface="Almarai Light"/>
                <a:cs typeface="Almarai Light"/>
              </a:rPr>
              <a:t>Peter Hansen, Joinery </a:t>
            </a:r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779940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E98A95-F105-C038-C6E7-DFB501157C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6D39351-B6AA-B9EA-5D75-975B135A3B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z="4400">
                <a:latin typeface="Almarai ExtraBold"/>
                <a:cs typeface="Almarai ExtraBold"/>
              </a:rPr>
              <a:t>Hvordan samarbejder træner og dommer i forberedelsen?</a:t>
            </a:r>
            <a:r>
              <a:rPr lang="da-DK">
                <a:latin typeface="Almarai ExtraBold"/>
                <a:cs typeface="Almarai ExtraBold"/>
              </a:rPr>
              <a:t> </a:t>
            </a:r>
            <a:endParaRPr lang="da-DK"/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20A6D512-480B-D7F4-9328-882CB6E70B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da-DK">
                <a:latin typeface="Almarai Light"/>
                <a:cs typeface="Almarai Light"/>
              </a:rPr>
              <a:t>Alex Thorsen, Concrete Construction</a:t>
            </a:r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22150871"/>
      </p:ext>
    </p:extLst>
  </p:cSld>
  <p:clrMapOvr>
    <a:masterClrMapping/>
  </p:clrMapOvr>
</p:sld>
</file>

<file path=ppt/theme/theme1.xml><?xml version="1.0" encoding="utf-8"?>
<a:theme xmlns:a="http://schemas.openxmlformats.org/drawingml/2006/main" name="DM i Skills">
  <a:themeElements>
    <a:clrScheme name="SkillsDenmark">
      <a:dk1>
        <a:srgbClr val="C1171D"/>
      </a:dk1>
      <a:lt1>
        <a:srgbClr val="FFFFFF"/>
      </a:lt1>
      <a:dk2>
        <a:srgbClr val="2F2458"/>
      </a:dk2>
      <a:lt2>
        <a:srgbClr val="E9ECE8"/>
      </a:lt2>
      <a:accent1>
        <a:srgbClr val="8C171D"/>
      </a:accent1>
      <a:accent2>
        <a:srgbClr val="202043"/>
      </a:accent2>
      <a:accent3>
        <a:srgbClr val="11369B"/>
      </a:accent3>
      <a:accent4>
        <a:srgbClr val="052C61"/>
      </a:accent4>
      <a:accent5>
        <a:srgbClr val="3E63ED"/>
      </a:accent5>
      <a:accent6>
        <a:srgbClr val="2F49B2"/>
      </a:accent6>
      <a:hlink>
        <a:srgbClr val="3E63ED"/>
      </a:hlink>
      <a:folHlink>
        <a:srgbClr val="8C171D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2" id="{173F7EFD-D745-6046-AFDC-E486E4A7E00D}" vid="{FB9DC7C5-A03C-DB4D-BFC9-630A84988C20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D708028AAEA2E48B4A53D55BD624A39" ma:contentTypeVersion="3" ma:contentTypeDescription="Opret et nyt dokument." ma:contentTypeScope="" ma:versionID="eabf6286efe37e19c28282d9ecff528f">
  <xsd:schema xmlns:xsd="http://www.w3.org/2001/XMLSchema" xmlns:xs="http://www.w3.org/2001/XMLSchema" xmlns:p="http://schemas.microsoft.com/office/2006/metadata/properties" xmlns:ns2="283c281e-1fee-4c7d-938f-42e833c7208d" targetNamespace="http://schemas.microsoft.com/office/2006/metadata/properties" ma:root="true" ma:fieldsID="3c31b48dfd98d27af574e9e6d9d24a62" ns2:_="">
    <xsd:import namespace="283c281e-1fee-4c7d-938f-42e833c7208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3c281e-1fee-4c7d-938f-42e833c7208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7CA2F01-E775-400A-99D7-2AF9C15B0F0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C96F223-CD0A-4D70-8016-436E9130AB87}">
  <ds:schemaRefs>
    <ds:schemaRef ds:uri="283c281e-1fee-4c7d-938f-42e833c7208d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3E79BC68-8986-498F-9EB3-15BD524F5E88}">
  <ds:schemaRefs>
    <ds:schemaRef ds:uri="283c281e-1fee-4c7d-938f-42e833c7208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SkilllsDenmark_PPT_Skabelon</Template>
  <Application>Microsoft Office PowerPoint</Application>
  <PresentationFormat>Widescreen</PresentationFormat>
  <Slides>45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46" baseType="lpstr">
      <vt:lpstr>DM i Skills</vt:lpstr>
      <vt:lpstr>93 dage tilbage til WSC Shanghai 2026</vt:lpstr>
      <vt:lpstr>Program søndag 21 juni</vt:lpstr>
      <vt:lpstr>Forventninger fra SkillsDenmark</vt:lpstr>
      <vt:lpstr>Forventninger fra Skillsdenmark</vt:lpstr>
      <vt:lpstr>Forventninger fra Skillsdenmark</vt:lpstr>
      <vt:lpstr>Træning og forberedelse</vt:lpstr>
      <vt:lpstr>Hvordan forbereder vi fagligeheden i konkurrencen? </vt:lpstr>
      <vt:lpstr>Træningsplaner </vt:lpstr>
      <vt:lpstr>Hvordan samarbejder træner og dommer i forberedelsen? </vt:lpstr>
      <vt:lpstr>Eksperters og træners opgaver i Shanghai</vt:lpstr>
      <vt:lpstr>Siden WSC Lyon 2024</vt:lpstr>
      <vt:lpstr>Forberedelse og Træningsplaner</vt:lpstr>
      <vt:lpstr>Forum/Skills Management plan-Infrastructure list </vt:lpstr>
      <vt:lpstr>Infrastructure list </vt:lpstr>
      <vt:lpstr>WSC Program</vt:lpstr>
      <vt:lpstr>Overordnet program for WSC2026</vt:lpstr>
      <vt:lpstr>PowerPoint Presentation</vt:lpstr>
      <vt:lpstr>PowerPoint Presentation</vt:lpstr>
      <vt:lpstr>New Expert training - Udflugt</vt:lpstr>
      <vt:lpstr>Første dag på venue 1.dag på Skill out </vt:lpstr>
      <vt:lpstr>Konkurrence forberedelse </vt:lpstr>
      <vt:lpstr>Familiarization </vt:lpstr>
      <vt:lpstr>One School One Member- Opening ceremony</vt:lpstr>
      <vt:lpstr>Konkurrence Dag 1</vt:lpstr>
      <vt:lpstr>PowerPoint Presentation</vt:lpstr>
      <vt:lpstr>PowerPoint Presentation</vt:lpstr>
      <vt:lpstr>Sidste konkurrencedag – Reception konsulatet</vt:lpstr>
      <vt:lpstr>Closing ceremony</vt:lpstr>
      <vt:lpstr>Rejse og ophold</vt:lpstr>
      <vt:lpstr>Rejsen – Hvem og hvornår </vt:lpstr>
      <vt:lpstr>Rejsen – i detaljer </vt:lpstr>
      <vt:lpstr>Indkvartering</vt:lpstr>
      <vt:lpstr>PowerPoint Presentation</vt:lpstr>
      <vt:lpstr>PowerPoint Presentation</vt:lpstr>
      <vt:lpstr>PowerPoint Presentation</vt:lpstr>
      <vt:lpstr>Transport og afstande</vt:lpstr>
      <vt:lpstr>PowerPoint Presentation</vt:lpstr>
      <vt:lpstr>PowerPoint Presentation</vt:lpstr>
      <vt:lpstr>PowerPoint Presentation</vt:lpstr>
      <vt:lpstr>PowerPoint Presentation</vt:lpstr>
      <vt:lpstr>Ophold og transport </vt:lpstr>
      <vt:lpstr>Kina-specifikt</vt:lpstr>
      <vt:lpstr>Kontakt </vt:lpstr>
      <vt:lpstr>Spørgsmål, bekymringer, nysgerrigheder?</vt:lpstr>
      <vt:lpstr>Foto og tak for i dag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Emilie Silke Rasmussen</dc:creator>
  <cp:keywords/>
  <dc:description/>
  <cp:revision>1</cp:revision>
  <dcterms:created xsi:type="dcterms:W3CDTF">2026-05-26T11:25:32Z</dcterms:created>
  <dcterms:modified xsi:type="dcterms:W3CDTF">2026-06-21T11:19:40Z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0x0101002D708028AAEA2E48B4A53D55BD624A39</vt:lpwstr>
  </property>
</Properties>
</file>