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6.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70" r:id="rId5"/>
    <p:sldId id="259" r:id="rId6"/>
    <p:sldId id="261" r:id="rId7"/>
    <p:sldId id="266" r:id="rId8"/>
    <p:sldId id="260" r:id="rId9"/>
    <p:sldId id="268" r:id="rId10"/>
    <p:sldId id="262" r:id="rId11"/>
    <p:sldId id="269" r:id="rId12"/>
    <p:sldId id="263" r:id="rId13"/>
    <p:sldId id="264" r:id="rId14"/>
    <p:sldId id="271" r:id="rId15"/>
    <p:sldId id="265" r:id="rId16"/>
    <p:sldId id="272" r:id="rId1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346" autoAdjust="0"/>
  </p:normalViewPr>
  <p:slideViewPr>
    <p:cSldViewPr snapToGrid="0">
      <p:cViewPr varScale="1">
        <p:scale>
          <a:sx n="65" d="100"/>
          <a:sy n="65" d="100"/>
        </p:scale>
        <p:origin x="135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93231F-F7C1-45B6-8876-88B681D451C0}" type="datetimeFigureOut">
              <a:rPr lang="da-DK" smtClean="0"/>
              <a:t>19-06-2026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E950A4-4794-4A2D-8B60-DD988A05E8A7}" type="slidenum">
              <a:rPr lang="da-DK" smtClean="0"/>
              <a:t>‹nr.›</a:t>
            </a:fld>
            <a:endParaRPr lang="da-DK"/>
          </a:p>
        </p:txBody>
      </p:sp>
    </p:spTree>
    <p:extLst>
      <p:ext uri="{BB962C8B-B14F-4D97-AF65-F5344CB8AC3E}">
        <p14:creationId xmlns:p14="http://schemas.microsoft.com/office/powerpoint/2010/main" val="3030231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kort præsentation af os: Jesper, Peter og mig selv på engelsk for lede hent mod </a:t>
            </a:r>
            <a:r>
              <a:rPr lang="da-DK" dirty="0" err="1"/>
              <a:t>komunikationen</a:t>
            </a:r>
            <a:r>
              <a:rPr lang="da-DK" dirty="0"/>
              <a:t>. </a:t>
            </a:r>
          </a:p>
        </p:txBody>
      </p:sp>
      <p:sp>
        <p:nvSpPr>
          <p:cNvPr id="4" name="Pladsholder til slidenummer 3"/>
          <p:cNvSpPr>
            <a:spLocks noGrp="1"/>
          </p:cNvSpPr>
          <p:nvPr>
            <p:ph type="sldNum" sz="quarter" idx="5"/>
          </p:nvPr>
        </p:nvSpPr>
        <p:spPr/>
        <p:txBody>
          <a:bodyPr/>
          <a:lstStyle/>
          <a:p>
            <a:fld id="{3FE950A4-4794-4A2D-8B60-DD988A05E8A7}" type="slidenum">
              <a:rPr lang="da-DK" smtClean="0"/>
              <a:t>1</a:t>
            </a:fld>
            <a:endParaRPr lang="da-DK"/>
          </a:p>
        </p:txBody>
      </p:sp>
    </p:spTree>
    <p:extLst>
      <p:ext uri="{BB962C8B-B14F-4D97-AF65-F5344CB8AC3E}">
        <p14:creationId xmlns:p14="http://schemas.microsoft.com/office/powerpoint/2010/main" val="840889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Starten af 2023 viste Peter nogle tegninger frem, fra WM året før, til et møde om mit fags svendeprøver, og det var der jeg fik en vild ide, jeg ville tegne en regionsmesterskabs opgave som var i  samme stil som WM. det lykkedes mig at lave en opgave som de er delt op til WM og uden jeg vidste det havde Peter set tegningerne som han tog med til et møde hvor vi fandt ud af at jeg skulle prøve at designe en ny svende prøve, samme år som jeg også blev valgt til landstræner. vi har lært meget fra </a:t>
            </a:r>
            <a:r>
              <a:rPr lang="da-DK" dirty="0" err="1"/>
              <a:t>skills</a:t>
            </a:r>
            <a:r>
              <a:rPr lang="da-DK" dirty="0"/>
              <a:t> som nu også bruges i selve uddannelsen.</a:t>
            </a:r>
          </a:p>
        </p:txBody>
      </p:sp>
      <p:sp>
        <p:nvSpPr>
          <p:cNvPr id="4" name="Pladsholder til slidenummer 3"/>
          <p:cNvSpPr>
            <a:spLocks noGrp="1"/>
          </p:cNvSpPr>
          <p:nvPr>
            <p:ph type="sldNum" sz="quarter" idx="5"/>
          </p:nvPr>
        </p:nvSpPr>
        <p:spPr/>
        <p:txBody>
          <a:bodyPr/>
          <a:lstStyle/>
          <a:p>
            <a:fld id="{3FE950A4-4794-4A2D-8B60-DD988A05E8A7}" type="slidenum">
              <a:rPr lang="da-DK" smtClean="0"/>
              <a:t>10</a:t>
            </a:fld>
            <a:endParaRPr lang="da-DK"/>
          </a:p>
        </p:txBody>
      </p:sp>
    </p:spTree>
    <p:extLst>
      <p:ext uri="{BB962C8B-B14F-4D97-AF65-F5344CB8AC3E}">
        <p14:creationId xmlns:p14="http://schemas.microsoft.com/office/powerpoint/2010/main" val="2367954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I 2024 havde vi en opdelt svendeprøve, med et nyt syn på udviklingen af vores fag. den undervisning jeg køre i hverdage stræber jo mod at lærlingen bliver lige så selvstændige som når vi er til  internationale konkurrencer. og der kan vi få kontakter til udenlandske skoler så vi udvikler vores fag og er blandt de bedste i EU ved hjælp af SKILLS. </a:t>
            </a:r>
          </a:p>
        </p:txBody>
      </p:sp>
      <p:sp>
        <p:nvSpPr>
          <p:cNvPr id="4" name="Pladsholder til slidenummer 3"/>
          <p:cNvSpPr>
            <a:spLocks noGrp="1"/>
          </p:cNvSpPr>
          <p:nvPr>
            <p:ph type="sldNum" sz="quarter" idx="5"/>
          </p:nvPr>
        </p:nvSpPr>
        <p:spPr/>
        <p:txBody>
          <a:bodyPr/>
          <a:lstStyle/>
          <a:p>
            <a:fld id="{3FE950A4-4794-4A2D-8B60-DD988A05E8A7}" type="slidenum">
              <a:rPr lang="da-DK" smtClean="0"/>
              <a:t>11</a:t>
            </a:fld>
            <a:endParaRPr lang="da-DK"/>
          </a:p>
        </p:txBody>
      </p:sp>
    </p:spTree>
    <p:extLst>
      <p:ext uri="{BB962C8B-B14F-4D97-AF65-F5344CB8AC3E}">
        <p14:creationId xmlns:p14="http://schemas.microsoft.com/office/powerpoint/2010/main" val="445113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i 2024 skabte vi et landshold kun med 8 deltager </a:t>
            </a:r>
          </a:p>
        </p:txBody>
      </p:sp>
      <p:sp>
        <p:nvSpPr>
          <p:cNvPr id="4" name="Pladsholder til slidenummer 3"/>
          <p:cNvSpPr>
            <a:spLocks noGrp="1"/>
          </p:cNvSpPr>
          <p:nvPr>
            <p:ph type="sldNum" sz="quarter" idx="5"/>
          </p:nvPr>
        </p:nvSpPr>
        <p:spPr/>
        <p:txBody>
          <a:bodyPr/>
          <a:lstStyle/>
          <a:p>
            <a:fld id="{3FE950A4-4794-4A2D-8B60-DD988A05E8A7}" type="slidenum">
              <a:rPr lang="da-DK" smtClean="0"/>
              <a:t>12</a:t>
            </a:fld>
            <a:endParaRPr lang="da-DK"/>
          </a:p>
        </p:txBody>
      </p:sp>
    </p:spTree>
    <p:extLst>
      <p:ext uri="{BB962C8B-B14F-4D97-AF65-F5344CB8AC3E}">
        <p14:creationId xmlns:p14="http://schemas.microsoft.com/office/powerpoint/2010/main" val="968674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I 2021, kørte Peter til </a:t>
            </a:r>
            <a:r>
              <a:rPr lang="da-DK" sz="1200" kern="1200" dirty="0" err="1">
                <a:solidFill>
                  <a:schemeClr val="tx1"/>
                </a:solidFill>
                <a:effectLst/>
                <a:latin typeface="+mn-lt"/>
                <a:ea typeface="+mn-ea"/>
                <a:cs typeface="+mn-cs"/>
              </a:rPr>
              <a:t>Euroskills</a:t>
            </a:r>
            <a:r>
              <a:rPr lang="da-DK" sz="1200" kern="1200" dirty="0">
                <a:solidFill>
                  <a:schemeClr val="tx1"/>
                </a:solidFill>
                <a:effectLst/>
                <a:latin typeface="+mn-lt"/>
                <a:ea typeface="+mn-ea"/>
                <a:cs typeface="+mn-cs"/>
              </a:rPr>
              <a:t> i Østrig. Der så Han at opgaverne var tredelte. </a:t>
            </a:r>
          </a:p>
          <a:p>
            <a:r>
              <a:rPr lang="da-DK" sz="1200" kern="1200" dirty="0">
                <a:solidFill>
                  <a:schemeClr val="tx1"/>
                </a:solidFill>
                <a:effectLst/>
                <a:latin typeface="+mn-lt"/>
                <a:ea typeface="+mn-ea"/>
                <a:cs typeface="+mn-cs"/>
              </a:rPr>
              <a:t> </a:t>
            </a:r>
          </a:p>
          <a:p>
            <a:r>
              <a:rPr lang="da-DK" sz="1200" kern="1200" dirty="0">
                <a:solidFill>
                  <a:schemeClr val="tx1"/>
                </a:solidFill>
                <a:effectLst/>
                <a:latin typeface="+mn-lt"/>
                <a:ea typeface="+mn-ea"/>
                <a:cs typeface="+mn-cs"/>
              </a:rPr>
              <a:t>Det syntes Peter skulle være en del af vores svendeprøver i fremtiden. Og </a:t>
            </a:r>
            <a:r>
              <a:rPr lang="da-DK" sz="1200" kern="1200" dirty="0" err="1">
                <a:solidFill>
                  <a:schemeClr val="tx1"/>
                </a:solidFill>
                <a:effectLst/>
                <a:latin typeface="+mn-lt"/>
                <a:ea typeface="+mn-ea"/>
                <a:cs typeface="+mn-cs"/>
              </a:rPr>
              <a:t>worldskills</a:t>
            </a:r>
            <a:r>
              <a:rPr lang="da-DK" sz="1200" kern="1200" dirty="0">
                <a:solidFill>
                  <a:schemeClr val="tx1"/>
                </a:solidFill>
                <a:effectLst/>
                <a:latin typeface="+mn-lt"/>
                <a:ea typeface="+mn-ea"/>
                <a:cs typeface="+mn-cs"/>
              </a:rPr>
              <a:t> og </a:t>
            </a:r>
            <a:r>
              <a:rPr lang="da-DK" sz="1200" kern="1200" dirty="0" err="1">
                <a:solidFill>
                  <a:schemeClr val="tx1"/>
                </a:solidFill>
                <a:effectLst/>
                <a:latin typeface="+mn-lt"/>
                <a:ea typeface="+mn-ea"/>
                <a:cs typeface="+mn-cs"/>
              </a:rPr>
              <a:t>Euroskills</a:t>
            </a:r>
            <a:r>
              <a:rPr lang="da-DK" sz="1200" kern="1200" dirty="0">
                <a:solidFill>
                  <a:schemeClr val="tx1"/>
                </a:solidFill>
                <a:effectLst/>
                <a:latin typeface="+mn-lt"/>
                <a:ea typeface="+mn-ea"/>
                <a:cs typeface="+mn-cs"/>
              </a:rPr>
              <a:t> ville Han have deltagere med til. Det faglige udvalg betalte for transporten og opholdet i de 3 dage. </a:t>
            </a:r>
          </a:p>
          <a:p>
            <a:r>
              <a:rPr lang="da-DK" sz="1200" kern="1200" dirty="0">
                <a:solidFill>
                  <a:schemeClr val="tx1"/>
                </a:solidFill>
                <a:effectLst/>
                <a:latin typeface="+mn-lt"/>
                <a:ea typeface="+mn-ea"/>
                <a:cs typeface="+mn-cs"/>
              </a:rPr>
              <a:t>I 2022, deltog Peter som dommer/</a:t>
            </a:r>
            <a:r>
              <a:rPr lang="da-DK" sz="1200" kern="1200" dirty="0" err="1">
                <a:solidFill>
                  <a:schemeClr val="tx1"/>
                </a:solidFill>
                <a:effectLst/>
                <a:latin typeface="+mn-lt"/>
                <a:ea typeface="+mn-ea"/>
                <a:cs typeface="+mn-cs"/>
              </a:rPr>
              <a:t>expert</a:t>
            </a:r>
            <a:r>
              <a:rPr lang="da-DK" sz="1200" kern="1200" dirty="0">
                <a:solidFill>
                  <a:schemeClr val="tx1"/>
                </a:solidFill>
                <a:effectLst/>
                <a:latin typeface="+mn-lt"/>
                <a:ea typeface="+mn-ea"/>
                <a:cs typeface="+mn-cs"/>
              </a:rPr>
              <a:t> uden deltagere. Det var også i Østrig. I Salzburg. </a:t>
            </a:r>
          </a:p>
          <a:p>
            <a:r>
              <a:rPr lang="da-DK" sz="1200" kern="1200" dirty="0">
                <a:solidFill>
                  <a:schemeClr val="tx1"/>
                </a:solidFill>
                <a:effectLst/>
                <a:latin typeface="+mn-lt"/>
                <a:ea typeface="+mn-ea"/>
                <a:cs typeface="+mn-cs"/>
              </a:rPr>
              <a:t>2024, var vi i Lyon alle sammen og svendeprøverne var opdelte. </a:t>
            </a:r>
          </a:p>
          <a:p>
            <a:r>
              <a:rPr lang="da-DK" sz="1200" kern="1200" dirty="0">
                <a:solidFill>
                  <a:schemeClr val="tx1"/>
                </a:solidFill>
                <a:effectLst/>
                <a:latin typeface="+mn-lt"/>
                <a:ea typeface="+mn-ea"/>
                <a:cs typeface="+mn-cs"/>
              </a:rPr>
              <a:t>Landsholdet var også en realitet. </a:t>
            </a:r>
          </a:p>
          <a:p>
            <a:r>
              <a:rPr lang="da-DK" sz="1200" kern="1200" dirty="0">
                <a:solidFill>
                  <a:schemeClr val="tx1"/>
                </a:solidFill>
                <a:effectLst/>
                <a:latin typeface="+mn-lt"/>
                <a:ea typeface="+mn-ea"/>
                <a:cs typeface="+mn-cs"/>
              </a:rPr>
              <a:t>2025, blev et stort år, med </a:t>
            </a:r>
            <a:r>
              <a:rPr lang="da-DK" sz="1200" kern="1200" dirty="0" err="1">
                <a:solidFill>
                  <a:schemeClr val="tx1"/>
                </a:solidFill>
                <a:effectLst/>
                <a:latin typeface="+mn-lt"/>
                <a:ea typeface="+mn-ea"/>
                <a:cs typeface="+mn-cs"/>
              </a:rPr>
              <a:t>Euroskills</a:t>
            </a:r>
            <a:r>
              <a:rPr lang="da-DK" sz="1200" kern="1200" dirty="0">
                <a:solidFill>
                  <a:schemeClr val="tx1"/>
                </a:solidFill>
                <a:effectLst/>
                <a:latin typeface="+mn-lt"/>
                <a:ea typeface="+mn-ea"/>
                <a:cs typeface="+mn-cs"/>
              </a:rPr>
              <a:t> og landsholdssamlinger. </a:t>
            </a:r>
          </a:p>
          <a:p>
            <a:endParaRPr lang="da-DK" dirty="0"/>
          </a:p>
        </p:txBody>
      </p:sp>
      <p:sp>
        <p:nvSpPr>
          <p:cNvPr id="4" name="Pladsholder til slidenummer 3"/>
          <p:cNvSpPr>
            <a:spLocks noGrp="1"/>
          </p:cNvSpPr>
          <p:nvPr>
            <p:ph type="sldNum" sz="quarter" idx="5"/>
          </p:nvPr>
        </p:nvSpPr>
        <p:spPr/>
        <p:txBody>
          <a:bodyPr/>
          <a:lstStyle/>
          <a:p>
            <a:fld id="{3FE950A4-4794-4A2D-8B60-DD988A05E8A7}" type="slidenum">
              <a:rPr lang="da-DK" smtClean="0"/>
              <a:t>13</a:t>
            </a:fld>
            <a:endParaRPr lang="da-DK"/>
          </a:p>
        </p:txBody>
      </p:sp>
    </p:spTree>
    <p:extLst>
      <p:ext uri="{BB962C8B-B14F-4D97-AF65-F5344CB8AC3E}">
        <p14:creationId xmlns:p14="http://schemas.microsoft.com/office/powerpoint/2010/main" val="66701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6EEF5-F148-3B1F-A174-CA38F010265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445981F-33D6-FF43-58BF-D958056681D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A3BD74C-B4C1-C012-99E6-3E00727307B0}"/>
              </a:ext>
            </a:extLst>
          </p:cNvPr>
          <p:cNvSpPr>
            <a:spLocks noGrp="1"/>
          </p:cNvSpPr>
          <p:nvPr>
            <p:ph type="body" idx="1"/>
          </p:nvPr>
        </p:nvSpPr>
        <p:spPr/>
        <p:txBody>
          <a:bodyPr/>
          <a:lstStyle/>
          <a:p>
            <a:r>
              <a:rPr lang="da-DK" dirty="0"/>
              <a:t>Jesper har været domme til DM i SKILLS i mange år, og han er blevet min nyeste </a:t>
            </a:r>
            <a:r>
              <a:rPr lang="da-DK" dirty="0" err="1"/>
              <a:t>expert</a:t>
            </a:r>
            <a:r>
              <a:rPr lang="da-DK" dirty="0"/>
              <a:t>, med hans passion for faget har han taget opgaven med fuld </a:t>
            </a:r>
            <a:r>
              <a:rPr lang="da-DK" dirty="0" err="1"/>
              <a:t>bluds</a:t>
            </a:r>
            <a:r>
              <a:rPr lang="da-DK" dirty="0"/>
              <a:t> på.</a:t>
            </a:r>
          </a:p>
        </p:txBody>
      </p:sp>
      <p:sp>
        <p:nvSpPr>
          <p:cNvPr id="4" name="Pladsholder til slidenummer 3">
            <a:extLst>
              <a:ext uri="{FF2B5EF4-FFF2-40B4-BE49-F238E27FC236}">
                <a16:creationId xmlns:a16="http://schemas.microsoft.com/office/drawing/2014/main" id="{3F88E825-ED59-087E-7BAD-A4940EF594EB}"/>
              </a:ext>
            </a:extLst>
          </p:cNvPr>
          <p:cNvSpPr>
            <a:spLocks noGrp="1"/>
          </p:cNvSpPr>
          <p:nvPr>
            <p:ph type="sldNum" sz="quarter" idx="5"/>
          </p:nvPr>
        </p:nvSpPr>
        <p:spPr/>
        <p:txBody>
          <a:bodyPr/>
          <a:lstStyle/>
          <a:p>
            <a:fld id="{3FE950A4-4794-4A2D-8B60-DD988A05E8A7}" type="slidenum">
              <a:rPr lang="da-DK" smtClean="0"/>
              <a:t>14</a:t>
            </a:fld>
            <a:endParaRPr lang="da-DK"/>
          </a:p>
        </p:txBody>
      </p:sp>
    </p:spTree>
    <p:extLst>
      <p:ext uri="{BB962C8B-B14F-4D97-AF65-F5344CB8AC3E}">
        <p14:creationId xmlns:p14="http://schemas.microsoft.com/office/powerpoint/2010/main" val="2189754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Der er virkelig mange opgaver igennem alt dette her med </a:t>
            </a:r>
            <a:r>
              <a:rPr lang="da-DK" dirty="0" err="1"/>
              <a:t>Skills</a:t>
            </a:r>
            <a:r>
              <a:rPr lang="da-DK" dirty="0"/>
              <a:t> og Peter, Jesper og jeg selv, ville ikke kunne klare det ene mand, vi står sammen for vores deltager og vores fag, og sammen er der guld i kikkerten. </a:t>
            </a:r>
          </a:p>
          <a:p>
            <a:endParaRPr lang="da-DK" dirty="0"/>
          </a:p>
        </p:txBody>
      </p:sp>
      <p:sp>
        <p:nvSpPr>
          <p:cNvPr id="4" name="Pladsholder til slidenummer 3"/>
          <p:cNvSpPr>
            <a:spLocks noGrp="1"/>
          </p:cNvSpPr>
          <p:nvPr>
            <p:ph type="sldNum" sz="quarter" idx="5"/>
          </p:nvPr>
        </p:nvSpPr>
        <p:spPr/>
        <p:txBody>
          <a:bodyPr/>
          <a:lstStyle/>
          <a:p>
            <a:fld id="{3FE950A4-4794-4A2D-8B60-DD988A05E8A7}" type="slidenum">
              <a:rPr lang="da-DK" smtClean="0"/>
              <a:t>15</a:t>
            </a:fld>
            <a:endParaRPr lang="da-DK"/>
          </a:p>
        </p:txBody>
      </p:sp>
    </p:spTree>
    <p:extLst>
      <p:ext uri="{BB962C8B-B14F-4D97-AF65-F5344CB8AC3E}">
        <p14:creationId xmlns:p14="http://schemas.microsoft.com/office/powerpoint/2010/main" val="728860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307BA-BFB6-875D-ED5F-8E64A7575D4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A1570F3-80E4-3C6A-B23A-7FD9E19AA4B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B8BE7582-9D6E-66DC-5325-4D2AC43C212F}"/>
              </a:ext>
            </a:extLst>
          </p:cNvPr>
          <p:cNvSpPr>
            <a:spLocks noGrp="1"/>
          </p:cNvSpPr>
          <p:nvPr>
            <p:ph type="body" idx="1"/>
          </p:nvPr>
        </p:nvSpPr>
        <p:spPr/>
        <p:txBody>
          <a:bodyPr/>
          <a:lstStyle/>
          <a:p>
            <a:r>
              <a:rPr lang="da-DK" dirty="0"/>
              <a:t>En lille historie fra min egen verden, til en konkurrence for den gang jeg ikke var så stærk endnu siden, havde jeg en træner som til sidste disciplin Dødløft mente at jeg skulle spille sikkert og kun løfte 220 kg som jeg havde gjort mange gange, men hvis jeg løftet 250 kg altså 30 kg mere end jeg nogensinde havde gjort før, ville jeg vinde.</a:t>
            </a:r>
          </a:p>
          <a:p>
            <a:endParaRPr lang="da-DK" dirty="0"/>
          </a:p>
          <a:p>
            <a:r>
              <a:rPr lang="da-DK" dirty="0"/>
              <a:t>se det blik der, jeg trak i de 250 kg og de løftede sig far jorden… og kom kun til </a:t>
            </a:r>
            <a:r>
              <a:rPr lang="da-DK" dirty="0" err="1"/>
              <a:t>knægene</a:t>
            </a:r>
            <a:r>
              <a:rPr lang="da-DK" dirty="0"/>
              <a:t>. jeg fik sølv. men jeg går altid efter guld. og det ser jeg også i mine knægte!!!!</a:t>
            </a:r>
          </a:p>
          <a:p>
            <a:endParaRPr lang="da-DK" dirty="0"/>
          </a:p>
          <a:p>
            <a:r>
              <a:rPr lang="da-DK" dirty="0"/>
              <a:t>HUW </a:t>
            </a:r>
            <a:r>
              <a:rPr lang="da-DK" dirty="0" err="1"/>
              <a:t>HUW</a:t>
            </a:r>
            <a:r>
              <a:rPr lang="da-DK" dirty="0"/>
              <a:t> det var alt fra mig. </a:t>
            </a:r>
          </a:p>
        </p:txBody>
      </p:sp>
      <p:sp>
        <p:nvSpPr>
          <p:cNvPr id="4" name="Pladsholder til slidenummer 3">
            <a:extLst>
              <a:ext uri="{FF2B5EF4-FFF2-40B4-BE49-F238E27FC236}">
                <a16:creationId xmlns:a16="http://schemas.microsoft.com/office/drawing/2014/main" id="{DA51E550-3EE1-C88E-6A19-3CF891E2B28D}"/>
              </a:ext>
            </a:extLst>
          </p:cNvPr>
          <p:cNvSpPr>
            <a:spLocks noGrp="1"/>
          </p:cNvSpPr>
          <p:nvPr>
            <p:ph type="sldNum" sz="quarter" idx="5"/>
          </p:nvPr>
        </p:nvSpPr>
        <p:spPr/>
        <p:txBody>
          <a:bodyPr/>
          <a:lstStyle/>
          <a:p>
            <a:fld id="{3FE950A4-4794-4A2D-8B60-DD988A05E8A7}" type="slidenum">
              <a:rPr lang="da-DK" smtClean="0"/>
              <a:t>16</a:t>
            </a:fld>
            <a:endParaRPr lang="da-DK"/>
          </a:p>
        </p:txBody>
      </p:sp>
    </p:spTree>
    <p:extLst>
      <p:ext uri="{BB962C8B-B14F-4D97-AF65-F5344CB8AC3E}">
        <p14:creationId xmlns:p14="http://schemas.microsoft.com/office/powerpoint/2010/main" val="4206286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fortæller om den måde vi når hinanden på med billeder og info omkring forberedelserne før en træning, under en træning og frem mod WM/EM/DM. </a:t>
            </a:r>
          </a:p>
          <a:p>
            <a:r>
              <a:rPr lang="da-DK" dirty="0"/>
              <a:t>mails med alt det Experts får igennem </a:t>
            </a:r>
            <a:r>
              <a:rPr lang="da-DK" dirty="0" err="1"/>
              <a:t>worldskills</a:t>
            </a:r>
            <a:r>
              <a:rPr lang="da-DK" dirty="0"/>
              <a:t> siden og forum. om den kommunikation jeg har med deltagerne i hverdagene og under træningen. </a:t>
            </a:r>
          </a:p>
        </p:txBody>
      </p:sp>
      <p:sp>
        <p:nvSpPr>
          <p:cNvPr id="4" name="Pladsholder til slidenummer 3"/>
          <p:cNvSpPr>
            <a:spLocks noGrp="1"/>
          </p:cNvSpPr>
          <p:nvPr>
            <p:ph type="sldNum" sz="quarter" idx="5"/>
          </p:nvPr>
        </p:nvSpPr>
        <p:spPr/>
        <p:txBody>
          <a:bodyPr/>
          <a:lstStyle/>
          <a:p>
            <a:fld id="{3FE950A4-4794-4A2D-8B60-DD988A05E8A7}" type="slidenum">
              <a:rPr lang="da-DK" smtClean="0"/>
              <a:t>2</a:t>
            </a:fld>
            <a:endParaRPr lang="da-DK"/>
          </a:p>
        </p:txBody>
      </p:sp>
    </p:spTree>
    <p:extLst>
      <p:ext uri="{BB962C8B-B14F-4D97-AF65-F5344CB8AC3E}">
        <p14:creationId xmlns:p14="http://schemas.microsoft.com/office/powerpoint/2010/main" val="1736593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Vi fortæller hinanden om vores tanker til træningen, om hold med potentiale, metoderne, kost, tilskud, Fysisk træning.</a:t>
            </a:r>
          </a:p>
        </p:txBody>
      </p:sp>
      <p:sp>
        <p:nvSpPr>
          <p:cNvPr id="4" name="Pladsholder til slidenummer 3"/>
          <p:cNvSpPr>
            <a:spLocks noGrp="1"/>
          </p:cNvSpPr>
          <p:nvPr>
            <p:ph type="sldNum" sz="quarter" idx="5"/>
          </p:nvPr>
        </p:nvSpPr>
        <p:spPr/>
        <p:txBody>
          <a:bodyPr/>
          <a:lstStyle/>
          <a:p>
            <a:fld id="{3FE950A4-4794-4A2D-8B60-DD988A05E8A7}" type="slidenum">
              <a:rPr lang="da-DK" smtClean="0"/>
              <a:t>3</a:t>
            </a:fld>
            <a:endParaRPr lang="da-DK"/>
          </a:p>
        </p:txBody>
      </p:sp>
    </p:spTree>
    <p:extLst>
      <p:ext uri="{BB962C8B-B14F-4D97-AF65-F5344CB8AC3E}">
        <p14:creationId xmlns:p14="http://schemas.microsoft.com/office/powerpoint/2010/main" val="989395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94C10-E866-21C4-92E2-5193BA4CB11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14A288E-CB96-6AB9-12FF-27DD4F49FF48}"/>
              </a:ext>
            </a:extLst>
          </p:cNvPr>
          <p:cNvSpPr>
            <a:spLocks noGrp="1" noRot="1" noChangeAspect="1"/>
          </p:cNvSpPr>
          <p:nvPr>
            <p:ph type="sldImg"/>
          </p:nvPr>
        </p:nvSpPr>
        <p:spPr/>
        <p:txBody>
          <a:bodyPr/>
          <a:lstStyle/>
          <a:p>
            <a:endParaRPr lang="da-DK"/>
          </a:p>
        </p:txBody>
      </p:sp>
      <p:sp>
        <p:nvSpPr>
          <p:cNvPr id="3" name="Pladsholder til noter 2">
            <a:extLst>
              <a:ext uri="{FF2B5EF4-FFF2-40B4-BE49-F238E27FC236}">
                <a16:creationId xmlns:a16="http://schemas.microsoft.com/office/drawing/2014/main" id="{85697E13-83DE-3C73-9457-7586A21A3F9B}"/>
              </a:ext>
            </a:extLst>
          </p:cNvPr>
          <p:cNvSpPr>
            <a:spLocks noGrp="1"/>
          </p:cNvSpPr>
          <p:nvPr>
            <p:ph type="body" idx="1"/>
          </p:nvPr>
        </p:nvSpPr>
        <p:spPr/>
        <p:txBody>
          <a:bodyPr/>
          <a:lstStyle/>
          <a:p>
            <a:r>
              <a:rPr lang="da-DK" dirty="0"/>
              <a:t>Vi diskutere værktøj samt giver feedback til alle deltagerne løbende med vores fælles vurdering af deres udvikling. </a:t>
            </a:r>
          </a:p>
        </p:txBody>
      </p:sp>
      <p:sp>
        <p:nvSpPr>
          <p:cNvPr id="4" name="Pladsholder til slidenummer 3">
            <a:extLst>
              <a:ext uri="{FF2B5EF4-FFF2-40B4-BE49-F238E27FC236}">
                <a16:creationId xmlns:a16="http://schemas.microsoft.com/office/drawing/2014/main" id="{BD1EF33F-8ADD-0FD4-0B62-FEE53A7E38CE}"/>
              </a:ext>
            </a:extLst>
          </p:cNvPr>
          <p:cNvSpPr>
            <a:spLocks noGrp="1"/>
          </p:cNvSpPr>
          <p:nvPr>
            <p:ph type="sldNum" sz="quarter" idx="5"/>
          </p:nvPr>
        </p:nvSpPr>
        <p:spPr/>
        <p:txBody>
          <a:bodyPr/>
          <a:lstStyle/>
          <a:p>
            <a:fld id="{3FE950A4-4794-4A2D-8B60-DD988A05E8A7}" type="slidenum">
              <a:rPr lang="da-DK" smtClean="0"/>
              <a:t>4</a:t>
            </a:fld>
            <a:endParaRPr lang="da-DK"/>
          </a:p>
        </p:txBody>
      </p:sp>
    </p:spTree>
    <p:extLst>
      <p:ext uri="{BB962C8B-B14F-4D97-AF65-F5344CB8AC3E}">
        <p14:creationId xmlns:p14="http://schemas.microsoft.com/office/powerpoint/2010/main" val="3537289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helt fra starten delte Peter alt der kom fra </a:t>
            </a:r>
            <a:r>
              <a:rPr lang="da-DK" dirty="0" err="1"/>
              <a:t>worldskills</a:t>
            </a:r>
            <a:r>
              <a:rPr lang="da-DK" dirty="0"/>
              <a:t> med mig og forklarede mig alt om hvad de </a:t>
            </a:r>
            <a:r>
              <a:rPr lang="da-DK" dirty="0" err="1"/>
              <a:t>forskelling</a:t>
            </a:r>
            <a:r>
              <a:rPr lang="da-DK" dirty="0"/>
              <a:t> ting betød så jeg også vidste hvad </a:t>
            </a:r>
            <a:r>
              <a:rPr lang="da-DK" dirty="0" err="1"/>
              <a:t>expertens</a:t>
            </a:r>
            <a:r>
              <a:rPr lang="da-DK" dirty="0"/>
              <a:t> opgave var og hvordan </a:t>
            </a:r>
            <a:r>
              <a:rPr lang="da-DK" dirty="0" err="1"/>
              <a:t>experter</a:t>
            </a:r>
            <a:r>
              <a:rPr lang="da-DK" dirty="0"/>
              <a:t> vurdere en opgave.</a:t>
            </a:r>
          </a:p>
          <a:p>
            <a:r>
              <a:rPr lang="da-DK" dirty="0"/>
              <a:t>vi gennem gik TD og måle metoderne SAG, for Peter vidste jo godt at, når jeg skulle træne drengene hos mig i Aarhus kunne han ikke altid komme forbi</a:t>
            </a:r>
          </a:p>
          <a:p>
            <a:r>
              <a:rPr lang="da-DK" dirty="0"/>
              <a:t>så det var og er vigtigt at jeg ved hvad jeg skal se efter så </a:t>
            </a:r>
            <a:r>
              <a:rPr lang="da-DK" dirty="0" err="1"/>
              <a:t>experten</a:t>
            </a:r>
            <a:r>
              <a:rPr lang="da-DK" dirty="0"/>
              <a:t> får det rigtige meldt tilbage fra mig. </a:t>
            </a:r>
          </a:p>
          <a:p>
            <a:r>
              <a:rPr lang="da-DK" dirty="0"/>
              <a:t>det gør meget nu for Jesper, at både mig og Peter forstår de ting Jesper nu skal gøre i rollen </a:t>
            </a:r>
            <a:r>
              <a:rPr lang="da-DK" dirty="0" err="1"/>
              <a:t>expert</a:t>
            </a:r>
            <a:r>
              <a:rPr lang="da-DK" dirty="0"/>
              <a:t>. </a:t>
            </a:r>
          </a:p>
        </p:txBody>
      </p:sp>
      <p:sp>
        <p:nvSpPr>
          <p:cNvPr id="4" name="Pladsholder til slidenummer 3"/>
          <p:cNvSpPr>
            <a:spLocks noGrp="1"/>
          </p:cNvSpPr>
          <p:nvPr>
            <p:ph type="sldNum" sz="quarter" idx="5"/>
          </p:nvPr>
        </p:nvSpPr>
        <p:spPr/>
        <p:txBody>
          <a:bodyPr/>
          <a:lstStyle/>
          <a:p>
            <a:fld id="{3FE950A4-4794-4A2D-8B60-DD988A05E8A7}" type="slidenum">
              <a:rPr lang="da-DK" smtClean="0"/>
              <a:t>5</a:t>
            </a:fld>
            <a:endParaRPr lang="da-DK"/>
          </a:p>
        </p:txBody>
      </p:sp>
    </p:spTree>
    <p:extLst>
      <p:ext uri="{BB962C8B-B14F-4D97-AF65-F5344CB8AC3E}">
        <p14:creationId xmlns:p14="http://schemas.microsoft.com/office/powerpoint/2010/main" val="2375674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Til DM måler vi sammen og Peter fortalte os om cis systemet, til landsholds samlinger måler vi også sammen og med udenlandske gæster er deres </a:t>
            </a:r>
            <a:r>
              <a:rPr lang="da-DK" dirty="0" err="1"/>
              <a:t>expert</a:t>
            </a:r>
            <a:r>
              <a:rPr lang="da-DK" dirty="0"/>
              <a:t> </a:t>
            </a:r>
            <a:r>
              <a:rPr lang="da-DK" dirty="0" err="1"/>
              <a:t>self</a:t>
            </a:r>
            <a:r>
              <a:rPr lang="da-DK" dirty="0"/>
              <a:t>. også med til at måle alle opgaverne. </a:t>
            </a:r>
          </a:p>
        </p:txBody>
      </p:sp>
      <p:sp>
        <p:nvSpPr>
          <p:cNvPr id="4" name="Pladsholder til slidenummer 3"/>
          <p:cNvSpPr>
            <a:spLocks noGrp="1"/>
          </p:cNvSpPr>
          <p:nvPr>
            <p:ph type="sldNum" sz="quarter" idx="5"/>
          </p:nvPr>
        </p:nvSpPr>
        <p:spPr/>
        <p:txBody>
          <a:bodyPr/>
          <a:lstStyle/>
          <a:p>
            <a:fld id="{3FE950A4-4794-4A2D-8B60-DD988A05E8A7}" type="slidenum">
              <a:rPr lang="da-DK" smtClean="0"/>
              <a:t>6</a:t>
            </a:fld>
            <a:endParaRPr lang="da-DK"/>
          </a:p>
        </p:txBody>
      </p:sp>
    </p:spTree>
    <p:extLst>
      <p:ext uri="{BB962C8B-B14F-4D97-AF65-F5344CB8AC3E}">
        <p14:creationId xmlns:p14="http://schemas.microsoft.com/office/powerpoint/2010/main" val="3980805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Peter og Jesper laver måle skema så det passer til </a:t>
            </a:r>
            <a:r>
              <a:rPr lang="da-DK" dirty="0" err="1"/>
              <a:t>worldskills</a:t>
            </a:r>
            <a:r>
              <a:rPr lang="da-DK" dirty="0"/>
              <a:t> metoden og de fastsætter måle punkter som til WM så jeg ikke ved hvor der bliver målt før på dagen så deltagerne har samme selvstændige egen vurdering som når de står i en konkurrence. de skal spille boldt på græs. og som sagt vurdere vi deltagerne på observationer, udvikling, det målbare og videre træning.</a:t>
            </a:r>
          </a:p>
        </p:txBody>
      </p:sp>
      <p:sp>
        <p:nvSpPr>
          <p:cNvPr id="4" name="Pladsholder til slidenummer 3"/>
          <p:cNvSpPr>
            <a:spLocks noGrp="1"/>
          </p:cNvSpPr>
          <p:nvPr>
            <p:ph type="sldNum" sz="quarter" idx="5"/>
          </p:nvPr>
        </p:nvSpPr>
        <p:spPr/>
        <p:txBody>
          <a:bodyPr/>
          <a:lstStyle/>
          <a:p>
            <a:fld id="{3FE950A4-4794-4A2D-8B60-DD988A05E8A7}" type="slidenum">
              <a:rPr lang="da-DK" smtClean="0"/>
              <a:t>7</a:t>
            </a:fld>
            <a:endParaRPr lang="da-DK"/>
          </a:p>
        </p:txBody>
      </p:sp>
    </p:spTree>
    <p:extLst>
      <p:ext uri="{BB962C8B-B14F-4D97-AF65-F5344CB8AC3E}">
        <p14:creationId xmlns:p14="http://schemas.microsoft.com/office/powerpoint/2010/main" val="2734878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Når jeg skal lave en opgave til DM eller da vi lavede opgaven til EM, har vi meget kommunikation om hele op sættet med IL lister, område inddeling, tidsplan og opgave udførsel.</a:t>
            </a:r>
          </a:p>
        </p:txBody>
      </p:sp>
      <p:sp>
        <p:nvSpPr>
          <p:cNvPr id="4" name="Pladsholder til slidenummer 3"/>
          <p:cNvSpPr>
            <a:spLocks noGrp="1"/>
          </p:cNvSpPr>
          <p:nvPr>
            <p:ph type="sldNum" sz="quarter" idx="5"/>
          </p:nvPr>
        </p:nvSpPr>
        <p:spPr/>
        <p:txBody>
          <a:bodyPr/>
          <a:lstStyle/>
          <a:p>
            <a:fld id="{3FE950A4-4794-4A2D-8B60-DD988A05E8A7}" type="slidenum">
              <a:rPr lang="da-DK" smtClean="0"/>
              <a:t>8</a:t>
            </a:fld>
            <a:endParaRPr lang="da-DK"/>
          </a:p>
        </p:txBody>
      </p:sp>
    </p:spTree>
    <p:extLst>
      <p:ext uri="{BB962C8B-B14F-4D97-AF65-F5344CB8AC3E}">
        <p14:creationId xmlns:p14="http://schemas.microsoft.com/office/powerpoint/2010/main" val="2789298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28BCE-C1D0-78DF-0D2D-8591BE7D122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EAEB8CE-C4A5-A644-907F-88A158B6BD15}"/>
              </a:ext>
            </a:extLst>
          </p:cNvPr>
          <p:cNvSpPr>
            <a:spLocks noGrp="1" noRot="1" noChangeAspect="1"/>
          </p:cNvSpPr>
          <p:nvPr>
            <p:ph type="sldImg"/>
          </p:nvPr>
        </p:nvSpPr>
        <p:spPr/>
        <p:txBody>
          <a:bodyPr/>
          <a:lstStyle/>
          <a:p>
            <a:endParaRPr lang="da-DK"/>
          </a:p>
        </p:txBody>
      </p:sp>
      <p:sp>
        <p:nvSpPr>
          <p:cNvPr id="3" name="Pladsholder til noter 2">
            <a:extLst>
              <a:ext uri="{FF2B5EF4-FFF2-40B4-BE49-F238E27FC236}">
                <a16:creationId xmlns:a16="http://schemas.microsoft.com/office/drawing/2014/main" id="{00B73953-EE19-FDCE-D536-B3B19E6E27FA}"/>
              </a:ext>
            </a:extLst>
          </p:cNvPr>
          <p:cNvSpPr>
            <a:spLocks noGrp="1"/>
          </p:cNvSpPr>
          <p:nvPr>
            <p:ph type="body" idx="1"/>
          </p:nvPr>
        </p:nvSpPr>
        <p:spPr/>
        <p:txBody>
          <a:bodyPr/>
          <a:lstStyle/>
          <a:p>
            <a:r>
              <a:rPr lang="da-DK" dirty="0"/>
              <a:t>Så det minder om alt det som er ved internationale konkurrencer. til DM i år tog jeg da også deltagernes telefon i konkurrence tiden. </a:t>
            </a:r>
          </a:p>
        </p:txBody>
      </p:sp>
      <p:sp>
        <p:nvSpPr>
          <p:cNvPr id="4" name="Pladsholder til slidenummer 3">
            <a:extLst>
              <a:ext uri="{FF2B5EF4-FFF2-40B4-BE49-F238E27FC236}">
                <a16:creationId xmlns:a16="http://schemas.microsoft.com/office/drawing/2014/main" id="{AF808F9D-6033-A6AD-8CD2-96D44BECF6CE}"/>
              </a:ext>
            </a:extLst>
          </p:cNvPr>
          <p:cNvSpPr>
            <a:spLocks noGrp="1"/>
          </p:cNvSpPr>
          <p:nvPr>
            <p:ph type="sldNum" sz="quarter" idx="5"/>
          </p:nvPr>
        </p:nvSpPr>
        <p:spPr/>
        <p:txBody>
          <a:bodyPr/>
          <a:lstStyle/>
          <a:p>
            <a:fld id="{3FE950A4-4794-4A2D-8B60-DD988A05E8A7}" type="slidenum">
              <a:rPr lang="da-DK" smtClean="0"/>
              <a:t>9</a:t>
            </a:fld>
            <a:endParaRPr lang="da-DK"/>
          </a:p>
        </p:txBody>
      </p:sp>
    </p:spTree>
    <p:extLst>
      <p:ext uri="{BB962C8B-B14F-4D97-AF65-F5344CB8AC3E}">
        <p14:creationId xmlns:p14="http://schemas.microsoft.com/office/powerpoint/2010/main" val="3450481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28EB41-B3A7-AA7B-D2D9-9D72A113556B}"/>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302BD6E9-FC48-159C-FB02-833060C62B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5981AAE1-DBF2-0410-6411-E02DFE616BD4}"/>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5" name="Pladsholder til sidefod 4">
            <a:extLst>
              <a:ext uri="{FF2B5EF4-FFF2-40B4-BE49-F238E27FC236}">
                <a16:creationId xmlns:a16="http://schemas.microsoft.com/office/drawing/2014/main" id="{00F9B5C1-0A3F-A6C4-36E3-6FBE31EA85D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CEF7993-1CAA-ADCA-9C4A-BE54D4170765}"/>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1190076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AF8DA5-D9F0-BA9A-F9BB-CDBAB95AF231}"/>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DA722F24-9FB5-3853-AF1B-45B6F86DFC3A}"/>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AA075BC-FA24-BD54-1F10-9DB3D45F3108}"/>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5" name="Pladsholder til sidefod 4">
            <a:extLst>
              <a:ext uri="{FF2B5EF4-FFF2-40B4-BE49-F238E27FC236}">
                <a16:creationId xmlns:a16="http://schemas.microsoft.com/office/drawing/2014/main" id="{2ACE6FEA-D218-E4ED-87FA-61A6906F84A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250F4D9-156A-03CC-32B8-F9A05D7BBCCA}"/>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4123451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BC22E356-3BF0-297C-397C-E46DD5B716A1}"/>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811BA6B6-9BC5-1238-2190-53FC98443A64}"/>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68C0C52-3CE7-F6C1-9280-A2DE4FEC8A6F}"/>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5" name="Pladsholder til sidefod 4">
            <a:extLst>
              <a:ext uri="{FF2B5EF4-FFF2-40B4-BE49-F238E27FC236}">
                <a16:creationId xmlns:a16="http://schemas.microsoft.com/office/drawing/2014/main" id="{358F01BF-45C2-A991-F098-089D1813D48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D93106E-42A3-7BB8-754A-AE9F550AE3E8}"/>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2873318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00873B-34AA-7727-760A-FA6A154DA41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6D2FE09-94D1-1856-A605-57B7EDCB163A}"/>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5D32633-04C8-DE62-C513-1571BE970DF7}"/>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5" name="Pladsholder til sidefod 4">
            <a:extLst>
              <a:ext uri="{FF2B5EF4-FFF2-40B4-BE49-F238E27FC236}">
                <a16:creationId xmlns:a16="http://schemas.microsoft.com/office/drawing/2014/main" id="{4BED4C6B-12E9-2F6D-611A-1B0E638FCA2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E778290-4C47-9042-3A1A-AFFE618E314B}"/>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2046416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29370-AA70-24EF-6991-0BE1F156EA4C}"/>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1E808E81-5C25-1092-18FC-5E681E5DF6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C0C8DF49-5399-3E07-0C8D-599370515908}"/>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5" name="Pladsholder til sidefod 4">
            <a:extLst>
              <a:ext uri="{FF2B5EF4-FFF2-40B4-BE49-F238E27FC236}">
                <a16:creationId xmlns:a16="http://schemas.microsoft.com/office/drawing/2014/main" id="{58726694-98A2-9F1A-F950-254B319A2DF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21B2C72-C3CD-02A9-D1B1-BE3FCE8DEEE6}"/>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2132557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9BDD07-3C4E-53D0-553E-2BED2ACCE58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E2D4EE0-BD5C-4CBF-201D-4CC976D29204}"/>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F544678D-7BFA-F2F1-1D07-23AE11352876}"/>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B9930FCA-F859-E2EA-54FB-35040B6E480C}"/>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6" name="Pladsholder til sidefod 5">
            <a:extLst>
              <a:ext uri="{FF2B5EF4-FFF2-40B4-BE49-F238E27FC236}">
                <a16:creationId xmlns:a16="http://schemas.microsoft.com/office/drawing/2014/main" id="{F2D3D74E-1E08-E735-21D2-E88C84CB56B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836D6357-BAE0-DE85-136C-952AC92ECA01}"/>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1778015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B5267C-B1EF-60F4-0361-84A695BF624C}"/>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284501E-594B-0878-7374-3C463529C0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E43F162B-42A5-1254-D8F1-526C7611A929}"/>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67CB101-9F4D-99AB-643F-23B5A9962D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AAFC4919-4FB4-6396-9F3A-51831E8527C8}"/>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B21B5B61-5D6D-2FB6-0765-446B991993E2}"/>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8" name="Pladsholder til sidefod 7">
            <a:extLst>
              <a:ext uri="{FF2B5EF4-FFF2-40B4-BE49-F238E27FC236}">
                <a16:creationId xmlns:a16="http://schemas.microsoft.com/office/drawing/2014/main" id="{8C6C36F9-B579-C7AD-9706-34CEDE3F961D}"/>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4BBA526E-8F69-DA6C-1B74-C66DA08EFC24}"/>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3052638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7F631-05AF-25C3-A474-3E51ADC4DFBB}"/>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62E3DD4F-17ED-C42B-A51F-E44C1A0DC05C}"/>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4" name="Pladsholder til sidefod 3">
            <a:extLst>
              <a:ext uri="{FF2B5EF4-FFF2-40B4-BE49-F238E27FC236}">
                <a16:creationId xmlns:a16="http://schemas.microsoft.com/office/drawing/2014/main" id="{FA2BDE5E-87EA-16AF-4E58-E47A69E10A8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F6E862C3-8885-3E34-A3B2-24B938A02356}"/>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3175416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28854FC-CC47-057E-42EA-74FDA8721309}"/>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3" name="Pladsholder til sidefod 2">
            <a:extLst>
              <a:ext uri="{FF2B5EF4-FFF2-40B4-BE49-F238E27FC236}">
                <a16:creationId xmlns:a16="http://schemas.microsoft.com/office/drawing/2014/main" id="{4D5324E9-ED2D-E7A4-0FC3-A7C748DB62B1}"/>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B417EEB8-BCE9-43C2-FC38-6F1862B3E7E2}"/>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1948270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D974F-4E56-5832-7971-59D816B38333}"/>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E139948F-BE87-AB5E-C330-B69320E6B8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19B427C8-2CEE-4888-5AC7-D4B27604E9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2C282DC1-34DE-C7AA-1EBF-C7DDA79FA4B1}"/>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6" name="Pladsholder til sidefod 5">
            <a:extLst>
              <a:ext uri="{FF2B5EF4-FFF2-40B4-BE49-F238E27FC236}">
                <a16:creationId xmlns:a16="http://schemas.microsoft.com/office/drawing/2014/main" id="{2802E832-CD02-3463-0D7A-9CA58D92ABD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7A0E272-AF90-2687-D9C9-EE754D9AA8FD}"/>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4289265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B88CA-52B3-1D16-5F1C-07EC163252AD}"/>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C60A4A66-1705-F5F5-BD64-693C3A4C3A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BAFA0F36-C7FC-DA9A-715C-313669BD61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7E631A1-007A-8496-1CD7-0E39A6492354}"/>
              </a:ext>
            </a:extLst>
          </p:cNvPr>
          <p:cNvSpPr>
            <a:spLocks noGrp="1"/>
          </p:cNvSpPr>
          <p:nvPr>
            <p:ph type="dt" sz="half" idx="10"/>
          </p:nvPr>
        </p:nvSpPr>
        <p:spPr/>
        <p:txBody>
          <a:bodyPr/>
          <a:lstStyle/>
          <a:p>
            <a:fld id="{098ED3AE-8205-4024-9BF1-BD902140417F}" type="datetimeFigureOut">
              <a:rPr lang="da-DK" smtClean="0"/>
              <a:t>19-06-2026</a:t>
            </a:fld>
            <a:endParaRPr lang="da-DK"/>
          </a:p>
        </p:txBody>
      </p:sp>
      <p:sp>
        <p:nvSpPr>
          <p:cNvPr id="6" name="Pladsholder til sidefod 5">
            <a:extLst>
              <a:ext uri="{FF2B5EF4-FFF2-40B4-BE49-F238E27FC236}">
                <a16:creationId xmlns:a16="http://schemas.microsoft.com/office/drawing/2014/main" id="{E7693830-3907-315B-9575-347459077ED4}"/>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29F2E2F-B617-304B-2F81-5B882F9DE26C}"/>
              </a:ext>
            </a:extLst>
          </p:cNvPr>
          <p:cNvSpPr>
            <a:spLocks noGrp="1"/>
          </p:cNvSpPr>
          <p:nvPr>
            <p:ph type="sldNum" sz="quarter" idx="12"/>
          </p:nvPr>
        </p:nvSpPr>
        <p:spPr/>
        <p:txBody>
          <a:bodyPr/>
          <a:lstStyle/>
          <a:p>
            <a:fld id="{787975EF-3EC8-4C19-BBEB-E4B17AB091CB}" type="slidenum">
              <a:rPr lang="da-DK" smtClean="0"/>
              <a:t>‹nr.›</a:t>
            </a:fld>
            <a:endParaRPr lang="da-DK"/>
          </a:p>
        </p:txBody>
      </p:sp>
    </p:spTree>
    <p:extLst>
      <p:ext uri="{BB962C8B-B14F-4D97-AF65-F5344CB8AC3E}">
        <p14:creationId xmlns:p14="http://schemas.microsoft.com/office/powerpoint/2010/main" val="2299451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35084072-0E4E-90FA-AFBF-D349E2B310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5AF29723-9BCC-D246-76D0-EA0FE13CFD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66BE5CB-65EA-C84F-16FC-5A054BE655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8ED3AE-8205-4024-9BF1-BD902140417F}" type="datetimeFigureOut">
              <a:rPr lang="da-DK" smtClean="0"/>
              <a:t>19-06-2026</a:t>
            </a:fld>
            <a:endParaRPr lang="da-DK"/>
          </a:p>
        </p:txBody>
      </p:sp>
      <p:sp>
        <p:nvSpPr>
          <p:cNvPr id="5" name="Pladsholder til sidefod 4">
            <a:extLst>
              <a:ext uri="{FF2B5EF4-FFF2-40B4-BE49-F238E27FC236}">
                <a16:creationId xmlns:a16="http://schemas.microsoft.com/office/drawing/2014/main" id="{D9B218BF-6D7F-BE57-903F-05ABA192ED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0B6715E2-C6AB-4D41-61AC-063E45A899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975EF-3EC8-4C19-BBEB-E4B17AB091CB}" type="slidenum">
              <a:rPr lang="da-DK" smtClean="0"/>
              <a:t>‹nr.›</a:t>
            </a:fld>
            <a:endParaRPr lang="da-DK"/>
          </a:p>
        </p:txBody>
      </p:sp>
    </p:spTree>
    <p:extLst>
      <p:ext uri="{BB962C8B-B14F-4D97-AF65-F5344CB8AC3E}">
        <p14:creationId xmlns:p14="http://schemas.microsoft.com/office/powerpoint/2010/main" val="2374484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2.emf"/><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842EB227-4FE7-A7B4-82AA-5B0856EC375B}"/>
              </a:ext>
            </a:extLst>
          </p:cNvPr>
          <p:cNvSpPr>
            <a:spLocks noGrp="1"/>
          </p:cNvSpPr>
          <p:nvPr>
            <p:ph type="subTitle" idx="1"/>
          </p:nvPr>
        </p:nvSpPr>
        <p:spPr>
          <a:xfrm>
            <a:off x="1524000" y="5925284"/>
            <a:ext cx="9144000" cy="684286"/>
          </a:xfrm>
        </p:spPr>
        <p:txBody>
          <a:bodyPr>
            <a:normAutofit/>
          </a:bodyPr>
          <a:lstStyle/>
          <a:p>
            <a:r>
              <a:rPr lang="da-DK" sz="4000" b="1" dirty="0"/>
              <a:t>Træner og Expert er et </a:t>
            </a:r>
            <a:r>
              <a:rPr lang="da-DK" sz="4000" b="1" u="sng" dirty="0"/>
              <a:t>TEAM</a:t>
            </a:r>
          </a:p>
        </p:txBody>
      </p:sp>
      <p:pic>
        <p:nvPicPr>
          <p:cNvPr id="5" name="Billede 4">
            <a:extLst>
              <a:ext uri="{FF2B5EF4-FFF2-40B4-BE49-F238E27FC236}">
                <a16:creationId xmlns:a16="http://schemas.microsoft.com/office/drawing/2014/main" id="{7793D32C-B89F-48AD-D4AB-97E96A49554B}"/>
              </a:ext>
            </a:extLst>
          </p:cNvPr>
          <p:cNvPicPr>
            <a:picLocks noChangeAspect="1"/>
          </p:cNvPicPr>
          <p:nvPr/>
        </p:nvPicPr>
        <p:blipFill>
          <a:blip r:embed="rId3"/>
          <a:stretch>
            <a:fillRect/>
          </a:stretch>
        </p:blipFill>
        <p:spPr>
          <a:xfrm>
            <a:off x="9976017" y="1"/>
            <a:ext cx="2215982" cy="2387600"/>
          </a:xfrm>
          <a:prstGeom prst="rect">
            <a:avLst/>
          </a:prstGeom>
        </p:spPr>
      </p:pic>
      <p:pic>
        <p:nvPicPr>
          <p:cNvPr id="9" name="Billede 8">
            <a:extLst>
              <a:ext uri="{FF2B5EF4-FFF2-40B4-BE49-F238E27FC236}">
                <a16:creationId xmlns:a16="http://schemas.microsoft.com/office/drawing/2014/main" id="{5B91AA43-7CE6-2722-024D-E5195C6C5C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13" y="187799"/>
            <a:ext cx="4604207" cy="3361646"/>
          </a:xfrm>
          <a:prstGeom prst="rect">
            <a:avLst/>
          </a:prstGeom>
        </p:spPr>
      </p:pic>
      <p:pic>
        <p:nvPicPr>
          <p:cNvPr id="4" name="Billede 3">
            <a:extLst>
              <a:ext uri="{FF2B5EF4-FFF2-40B4-BE49-F238E27FC236}">
                <a16:creationId xmlns:a16="http://schemas.microsoft.com/office/drawing/2014/main" id="{D81C4029-900B-163A-2DDF-A565ACA2C08F}"/>
              </a:ext>
            </a:extLst>
          </p:cNvPr>
          <p:cNvPicPr>
            <a:picLocks noChangeAspect="1"/>
          </p:cNvPicPr>
          <p:nvPr/>
        </p:nvPicPr>
        <p:blipFill>
          <a:blip r:embed="rId5"/>
          <a:srcRect l="22135" t="31685" r="20520"/>
          <a:stretch>
            <a:fillRect/>
          </a:stretch>
        </p:blipFill>
        <p:spPr>
          <a:xfrm>
            <a:off x="4735423" y="833285"/>
            <a:ext cx="5240594" cy="4685070"/>
          </a:xfrm>
          <a:prstGeom prst="rect">
            <a:avLst/>
          </a:prstGeom>
        </p:spPr>
      </p:pic>
    </p:spTree>
    <p:extLst>
      <p:ext uri="{BB962C8B-B14F-4D97-AF65-F5344CB8AC3E}">
        <p14:creationId xmlns:p14="http://schemas.microsoft.com/office/powerpoint/2010/main" val="195886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E720D-968C-4867-2863-95E12ACB4DBA}"/>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71E8179A-5C44-68FF-F250-497D9BF1C9D4}"/>
              </a:ext>
            </a:extLst>
          </p:cNvPr>
          <p:cNvPicPr>
            <a:picLocks noChangeAspect="1"/>
          </p:cNvPicPr>
          <p:nvPr/>
        </p:nvPicPr>
        <p:blipFill>
          <a:blip r:embed="rId3"/>
          <a:stretch>
            <a:fillRect/>
          </a:stretch>
        </p:blipFill>
        <p:spPr>
          <a:xfrm>
            <a:off x="9950244" y="0"/>
            <a:ext cx="2241755" cy="2415369"/>
          </a:xfrm>
          <a:prstGeom prst="rect">
            <a:avLst/>
          </a:prstGeom>
        </p:spPr>
      </p:pic>
      <p:sp>
        <p:nvSpPr>
          <p:cNvPr id="4" name="Tekstfelt 3">
            <a:extLst>
              <a:ext uri="{FF2B5EF4-FFF2-40B4-BE49-F238E27FC236}">
                <a16:creationId xmlns:a16="http://schemas.microsoft.com/office/drawing/2014/main" id="{A7BDCDD1-9F92-36D9-8ADF-3F971D873426}"/>
              </a:ext>
            </a:extLst>
          </p:cNvPr>
          <p:cNvSpPr txBox="1"/>
          <p:nvPr/>
        </p:nvSpPr>
        <p:spPr>
          <a:xfrm>
            <a:off x="462116" y="0"/>
            <a:ext cx="9032758" cy="1015663"/>
          </a:xfrm>
          <a:prstGeom prst="rect">
            <a:avLst/>
          </a:prstGeom>
          <a:noFill/>
        </p:spPr>
        <p:txBody>
          <a:bodyPr wrap="square">
            <a:spAutoFit/>
          </a:bodyPr>
          <a:lstStyle/>
          <a:p>
            <a:r>
              <a:rPr kumimoji="0" lang="da-DK" sz="6000" b="0" i="0" u="none" strike="noStrike" kern="1200" cap="none" spc="0" normalizeH="0" baseline="0" noProof="0" dirty="0">
                <a:ln>
                  <a:noFill/>
                </a:ln>
                <a:solidFill>
                  <a:prstClr val="black"/>
                </a:solidFill>
                <a:effectLst/>
                <a:uLnTx/>
                <a:uFillTx/>
                <a:latin typeface="Calibri Light" panose="020F0302020204030204"/>
                <a:ea typeface="+mj-ea"/>
                <a:cs typeface="+mj-cs"/>
              </a:rPr>
              <a:t>Udvikling af Svendeprøverne</a:t>
            </a:r>
            <a:endParaRPr lang="da-DK" dirty="0"/>
          </a:p>
        </p:txBody>
      </p:sp>
      <p:pic>
        <p:nvPicPr>
          <p:cNvPr id="7" name="Billede 6">
            <a:extLst>
              <a:ext uri="{FF2B5EF4-FFF2-40B4-BE49-F238E27FC236}">
                <a16:creationId xmlns:a16="http://schemas.microsoft.com/office/drawing/2014/main" id="{08D2C07A-B51D-CF55-A7B2-FB9D28B26237}"/>
              </a:ext>
            </a:extLst>
          </p:cNvPr>
          <p:cNvPicPr>
            <a:picLocks noChangeAspect="1"/>
          </p:cNvPicPr>
          <p:nvPr/>
        </p:nvPicPr>
        <p:blipFill>
          <a:blip r:embed="rId4"/>
          <a:stretch>
            <a:fillRect/>
          </a:stretch>
        </p:blipFill>
        <p:spPr>
          <a:xfrm>
            <a:off x="290425" y="1207684"/>
            <a:ext cx="3468612" cy="4694188"/>
          </a:xfrm>
          <a:prstGeom prst="rect">
            <a:avLst/>
          </a:prstGeom>
        </p:spPr>
      </p:pic>
      <p:pic>
        <p:nvPicPr>
          <p:cNvPr id="11" name="Billede 10">
            <a:extLst>
              <a:ext uri="{FF2B5EF4-FFF2-40B4-BE49-F238E27FC236}">
                <a16:creationId xmlns:a16="http://schemas.microsoft.com/office/drawing/2014/main" id="{AFD22A70-9A26-BBAD-235B-C3746C9AE535}"/>
              </a:ext>
            </a:extLst>
          </p:cNvPr>
          <p:cNvPicPr>
            <a:picLocks noChangeAspect="1"/>
          </p:cNvPicPr>
          <p:nvPr/>
        </p:nvPicPr>
        <p:blipFill>
          <a:blip r:embed="rId5"/>
          <a:stretch>
            <a:fillRect/>
          </a:stretch>
        </p:blipFill>
        <p:spPr>
          <a:xfrm>
            <a:off x="4543391" y="2078320"/>
            <a:ext cx="5704565" cy="4099998"/>
          </a:xfrm>
          <a:prstGeom prst="rect">
            <a:avLst/>
          </a:prstGeom>
        </p:spPr>
      </p:pic>
    </p:spTree>
    <p:extLst>
      <p:ext uri="{BB962C8B-B14F-4D97-AF65-F5344CB8AC3E}">
        <p14:creationId xmlns:p14="http://schemas.microsoft.com/office/powerpoint/2010/main" val="1812184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ED4DD-A57F-4D84-0460-94E2A3E3A610}"/>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731C39C0-ED72-26A2-9FCE-271C92DCE054}"/>
              </a:ext>
            </a:extLst>
          </p:cNvPr>
          <p:cNvPicPr>
            <a:picLocks noChangeAspect="1"/>
          </p:cNvPicPr>
          <p:nvPr/>
        </p:nvPicPr>
        <p:blipFill>
          <a:blip r:embed="rId3"/>
          <a:stretch>
            <a:fillRect/>
          </a:stretch>
        </p:blipFill>
        <p:spPr>
          <a:xfrm>
            <a:off x="9950244" y="0"/>
            <a:ext cx="2241755" cy="2415369"/>
          </a:xfrm>
          <a:prstGeom prst="rect">
            <a:avLst/>
          </a:prstGeom>
        </p:spPr>
      </p:pic>
      <p:sp>
        <p:nvSpPr>
          <p:cNvPr id="4" name="Tekstfelt 3">
            <a:extLst>
              <a:ext uri="{FF2B5EF4-FFF2-40B4-BE49-F238E27FC236}">
                <a16:creationId xmlns:a16="http://schemas.microsoft.com/office/drawing/2014/main" id="{CAA89469-A8E2-3516-4543-4EE73C7FA9C4}"/>
              </a:ext>
            </a:extLst>
          </p:cNvPr>
          <p:cNvSpPr txBox="1"/>
          <p:nvPr/>
        </p:nvSpPr>
        <p:spPr>
          <a:xfrm>
            <a:off x="462116" y="0"/>
            <a:ext cx="9032758" cy="1015663"/>
          </a:xfrm>
          <a:prstGeom prst="rect">
            <a:avLst/>
          </a:prstGeom>
          <a:noFill/>
        </p:spPr>
        <p:txBody>
          <a:bodyPr wrap="square">
            <a:spAutoFit/>
          </a:bodyPr>
          <a:lstStyle/>
          <a:p>
            <a:r>
              <a:rPr kumimoji="0" lang="da-DK" sz="6000" b="0" i="0" u="none" strike="noStrike" kern="1200" cap="none" spc="0" normalizeH="0" baseline="0" noProof="0" dirty="0">
                <a:ln>
                  <a:noFill/>
                </a:ln>
                <a:solidFill>
                  <a:prstClr val="black"/>
                </a:solidFill>
                <a:effectLst/>
                <a:uLnTx/>
                <a:uFillTx/>
                <a:latin typeface="Calibri Light" panose="020F0302020204030204"/>
                <a:ea typeface="+mj-ea"/>
                <a:cs typeface="+mj-cs"/>
              </a:rPr>
              <a:t>Udvikling af Svendeprøverne</a:t>
            </a:r>
            <a:endParaRPr lang="da-DK" dirty="0"/>
          </a:p>
        </p:txBody>
      </p:sp>
      <p:pic>
        <p:nvPicPr>
          <p:cNvPr id="3" name="Billede 2">
            <a:extLst>
              <a:ext uri="{FF2B5EF4-FFF2-40B4-BE49-F238E27FC236}">
                <a16:creationId xmlns:a16="http://schemas.microsoft.com/office/drawing/2014/main" id="{BC6697EF-5ECA-87B3-C3D4-CA849CF46BD0}"/>
              </a:ext>
            </a:extLst>
          </p:cNvPr>
          <p:cNvPicPr>
            <a:picLocks noChangeAspect="1"/>
          </p:cNvPicPr>
          <p:nvPr/>
        </p:nvPicPr>
        <p:blipFill>
          <a:blip r:embed="rId4"/>
          <a:stretch>
            <a:fillRect/>
          </a:stretch>
        </p:blipFill>
        <p:spPr>
          <a:xfrm>
            <a:off x="657179" y="1238439"/>
            <a:ext cx="5363664" cy="3631273"/>
          </a:xfrm>
          <a:prstGeom prst="rect">
            <a:avLst/>
          </a:prstGeom>
        </p:spPr>
      </p:pic>
      <p:pic>
        <p:nvPicPr>
          <p:cNvPr id="8" name="Billede 7">
            <a:extLst>
              <a:ext uri="{FF2B5EF4-FFF2-40B4-BE49-F238E27FC236}">
                <a16:creationId xmlns:a16="http://schemas.microsoft.com/office/drawing/2014/main" id="{74EFC7B2-61A3-E8F2-50D9-95BC7C065E1E}"/>
              </a:ext>
            </a:extLst>
          </p:cNvPr>
          <p:cNvPicPr>
            <a:picLocks noChangeAspect="1"/>
          </p:cNvPicPr>
          <p:nvPr/>
        </p:nvPicPr>
        <p:blipFill>
          <a:blip r:embed="rId5"/>
          <a:stretch>
            <a:fillRect/>
          </a:stretch>
        </p:blipFill>
        <p:spPr>
          <a:xfrm>
            <a:off x="6096000" y="2641935"/>
            <a:ext cx="5908158" cy="4079442"/>
          </a:xfrm>
          <a:prstGeom prst="rect">
            <a:avLst/>
          </a:prstGeom>
        </p:spPr>
      </p:pic>
    </p:spTree>
    <p:extLst>
      <p:ext uri="{BB962C8B-B14F-4D97-AF65-F5344CB8AC3E}">
        <p14:creationId xmlns:p14="http://schemas.microsoft.com/office/powerpoint/2010/main" val="2118029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CFA3C-27BA-9EA4-EED5-7E24F5CE5A1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49A293A-B445-1D2D-184E-A90468D29AFD}"/>
              </a:ext>
            </a:extLst>
          </p:cNvPr>
          <p:cNvSpPr>
            <a:spLocks noGrp="1"/>
          </p:cNvSpPr>
          <p:nvPr>
            <p:ph type="ctrTitle"/>
          </p:nvPr>
        </p:nvSpPr>
        <p:spPr>
          <a:xfrm>
            <a:off x="0" y="0"/>
            <a:ext cx="9144000" cy="953576"/>
          </a:xfrm>
        </p:spPr>
        <p:txBody>
          <a:bodyPr/>
          <a:lstStyle/>
          <a:p>
            <a:r>
              <a:rPr lang="da-DK" b="1" i="1" u="sng" dirty="0"/>
              <a:t>Vi skabte et Landshold</a:t>
            </a:r>
          </a:p>
        </p:txBody>
      </p:sp>
      <p:pic>
        <p:nvPicPr>
          <p:cNvPr id="5" name="Billede 4">
            <a:extLst>
              <a:ext uri="{FF2B5EF4-FFF2-40B4-BE49-F238E27FC236}">
                <a16:creationId xmlns:a16="http://schemas.microsoft.com/office/drawing/2014/main" id="{6FFE72D7-EBF6-7BF4-002A-2BCF01A67487}"/>
              </a:ext>
            </a:extLst>
          </p:cNvPr>
          <p:cNvPicPr>
            <a:picLocks noChangeAspect="1"/>
          </p:cNvPicPr>
          <p:nvPr/>
        </p:nvPicPr>
        <p:blipFill>
          <a:blip r:embed="rId3"/>
          <a:stretch>
            <a:fillRect/>
          </a:stretch>
        </p:blipFill>
        <p:spPr>
          <a:xfrm>
            <a:off x="9950244" y="0"/>
            <a:ext cx="2241755" cy="2415369"/>
          </a:xfrm>
          <a:prstGeom prst="rect">
            <a:avLst/>
          </a:prstGeom>
        </p:spPr>
      </p:pic>
      <p:pic>
        <p:nvPicPr>
          <p:cNvPr id="4" name="Billede 3">
            <a:extLst>
              <a:ext uri="{FF2B5EF4-FFF2-40B4-BE49-F238E27FC236}">
                <a16:creationId xmlns:a16="http://schemas.microsoft.com/office/drawing/2014/main" id="{80B5D724-6B0D-6323-7F55-554B07D492C1}"/>
              </a:ext>
            </a:extLst>
          </p:cNvPr>
          <p:cNvPicPr>
            <a:picLocks noChangeAspect="1"/>
          </p:cNvPicPr>
          <p:nvPr/>
        </p:nvPicPr>
        <p:blipFill>
          <a:blip r:embed="rId4"/>
          <a:srcRect t="33114" b="19560"/>
          <a:stretch>
            <a:fillRect/>
          </a:stretch>
        </p:blipFill>
        <p:spPr>
          <a:xfrm>
            <a:off x="2699657" y="1032235"/>
            <a:ext cx="6792686" cy="5713654"/>
          </a:xfrm>
          <a:prstGeom prst="rect">
            <a:avLst/>
          </a:prstGeom>
        </p:spPr>
      </p:pic>
    </p:spTree>
    <p:extLst>
      <p:ext uri="{BB962C8B-B14F-4D97-AF65-F5344CB8AC3E}">
        <p14:creationId xmlns:p14="http://schemas.microsoft.com/office/powerpoint/2010/main" val="1301667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A58E5-EC72-35E5-DBAF-8EDC50A73D5D}"/>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FDE5DCC2-25AF-33A6-A428-67C78AAFFDB0}"/>
              </a:ext>
            </a:extLst>
          </p:cNvPr>
          <p:cNvPicPr>
            <a:picLocks noChangeAspect="1"/>
          </p:cNvPicPr>
          <p:nvPr/>
        </p:nvPicPr>
        <p:blipFill>
          <a:blip r:embed="rId3"/>
          <a:stretch>
            <a:fillRect/>
          </a:stretch>
        </p:blipFill>
        <p:spPr>
          <a:xfrm>
            <a:off x="9950244" y="0"/>
            <a:ext cx="2241755" cy="2415369"/>
          </a:xfrm>
          <a:prstGeom prst="rect">
            <a:avLst/>
          </a:prstGeom>
        </p:spPr>
      </p:pic>
      <p:pic>
        <p:nvPicPr>
          <p:cNvPr id="7" name="Billede 6">
            <a:extLst>
              <a:ext uri="{FF2B5EF4-FFF2-40B4-BE49-F238E27FC236}">
                <a16:creationId xmlns:a16="http://schemas.microsoft.com/office/drawing/2014/main" id="{01BE0739-533E-08F7-CE59-55B6B750F6D1}"/>
              </a:ext>
            </a:extLst>
          </p:cNvPr>
          <p:cNvPicPr>
            <a:picLocks noChangeAspect="1"/>
          </p:cNvPicPr>
          <p:nvPr/>
        </p:nvPicPr>
        <p:blipFill>
          <a:blip r:embed="rId4"/>
          <a:stretch>
            <a:fillRect/>
          </a:stretch>
        </p:blipFill>
        <p:spPr>
          <a:xfrm>
            <a:off x="3215925" y="2121539"/>
            <a:ext cx="4339378" cy="4332424"/>
          </a:xfrm>
          <a:prstGeom prst="rect">
            <a:avLst/>
          </a:prstGeom>
        </p:spPr>
      </p:pic>
      <p:sp>
        <p:nvSpPr>
          <p:cNvPr id="8" name="Titel 1">
            <a:extLst>
              <a:ext uri="{FF2B5EF4-FFF2-40B4-BE49-F238E27FC236}">
                <a16:creationId xmlns:a16="http://schemas.microsoft.com/office/drawing/2014/main" id="{33C9A0ED-1DD0-1788-BE33-46017EAFEFB2}"/>
              </a:ext>
            </a:extLst>
          </p:cNvPr>
          <p:cNvSpPr>
            <a:spLocks noGrp="1"/>
          </p:cNvSpPr>
          <p:nvPr>
            <p:ph type="ctrTitle"/>
          </p:nvPr>
        </p:nvSpPr>
        <p:spPr>
          <a:xfrm>
            <a:off x="662055" y="884683"/>
            <a:ext cx="9144000" cy="953576"/>
          </a:xfrm>
        </p:spPr>
        <p:txBody>
          <a:bodyPr>
            <a:normAutofit/>
          </a:bodyPr>
          <a:lstStyle/>
          <a:p>
            <a:r>
              <a:rPr lang="da-DK" sz="4400" b="1" dirty="0"/>
              <a:t>Manden med planen</a:t>
            </a:r>
          </a:p>
        </p:txBody>
      </p:sp>
    </p:spTree>
    <p:extLst>
      <p:ext uri="{BB962C8B-B14F-4D97-AF65-F5344CB8AC3E}">
        <p14:creationId xmlns:p14="http://schemas.microsoft.com/office/powerpoint/2010/main" val="1365405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B472D-C516-7506-ABBB-03B835318AAB}"/>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DB1366E2-A8C1-9F88-B4FD-76724360309B}"/>
              </a:ext>
            </a:extLst>
          </p:cNvPr>
          <p:cNvPicPr>
            <a:picLocks noChangeAspect="1"/>
          </p:cNvPicPr>
          <p:nvPr/>
        </p:nvPicPr>
        <p:blipFill>
          <a:blip r:embed="rId3"/>
          <a:stretch>
            <a:fillRect/>
          </a:stretch>
        </p:blipFill>
        <p:spPr>
          <a:xfrm>
            <a:off x="9950244" y="0"/>
            <a:ext cx="2241755" cy="2415369"/>
          </a:xfrm>
          <a:prstGeom prst="rect">
            <a:avLst/>
          </a:prstGeom>
        </p:spPr>
      </p:pic>
      <p:pic>
        <p:nvPicPr>
          <p:cNvPr id="10" name="Billede 9">
            <a:extLst>
              <a:ext uri="{FF2B5EF4-FFF2-40B4-BE49-F238E27FC236}">
                <a16:creationId xmlns:a16="http://schemas.microsoft.com/office/drawing/2014/main" id="{A8A83B44-4F0D-8725-80F3-113C2EE210B1}"/>
              </a:ext>
            </a:extLst>
          </p:cNvPr>
          <p:cNvPicPr>
            <a:picLocks noChangeAspect="1"/>
          </p:cNvPicPr>
          <p:nvPr/>
        </p:nvPicPr>
        <p:blipFill>
          <a:blip r:embed="rId4"/>
          <a:srcRect l="32671" t="42307" r="40845" b="28571"/>
          <a:stretch>
            <a:fillRect/>
          </a:stretch>
        </p:blipFill>
        <p:spPr>
          <a:xfrm>
            <a:off x="3457207" y="1056326"/>
            <a:ext cx="3893162" cy="5707889"/>
          </a:xfrm>
          <a:prstGeom prst="rect">
            <a:avLst/>
          </a:prstGeom>
        </p:spPr>
      </p:pic>
      <p:sp>
        <p:nvSpPr>
          <p:cNvPr id="11" name="Titel 1">
            <a:extLst>
              <a:ext uri="{FF2B5EF4-FFF2-40B4-BE49-F238E27FC236}">
                <a16:creationId xmlns:a16="http://schemas.microsoft.com/office/drawing/2014/main" id="{01E0EEF3-9102-8139-EEF3-568FC6B10040}"/>
              </a:ext>
            </a:extLst>
          </p:cNvPr>
          <p:cNvSpPr txBox="1">
            <a:spLocks/>
          </p:cNvSpPr>
          <p:nvPr/>
        </p:nvSpPr>
        <p:spPr>
          <a:xfrm>
            <a:off x="573723" y="102750"/>
            <a:ext cx="9144000" cy="9535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a-DK" b="1" dirty="0"/>
              <a:t>Anden gen. Expert</a:t>
            </a:r>
          </a:p>
        </p:txBody>
      </p:sp>
    </p:spTree>
    <p:extLst>
      <p:ext uri="{BB962C8B-B14F-4D97-AF65-F5344CB8AC3E}">
        <p14:creationId xmlns:p14="http://schemas.microsoft.com/office/powerpoint/2010/main" val="3986726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B83B-0BB3-95EF-63FC-C802EFC273CD}"/>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B27A500E-8322-D3F9-3665-5A9074569B2A}"/>
              </a:ext>
            </a:extLst>
          </p:cNvPr>
          <p:cNvPicPr>
            <a:picLocks noChangeAspect="1"/>
          </p:cNvPicPr>
          <p:nvPr/>
        </p:nvPicPr>
        <p:blipFill>
          <a:blip r:embed="rId3"/>
          <a:stretch>
            <a:fillRect/>
          </a:stretch>
        </p:blipFill>
        <p:spPr>
          <a:xfrm>
            <a:off x="9950244" y="0"/>
            <a:ext cx="2241755" cy="2415369"/>
          </a:xfrm>
          <a:prstGeom prst="rect">
            <a:avLst/>
          </a:prstGeom>
        </p:spPr>
      </p:pic>
      <p:pic>
        <p:nvPicPr>
          <p:cNvPr id="6" name="Billede 5">
            <a:extLst>
              <a:ext uri="{FF2B5EF4-FFF2-40B4-BE49-F238E27FC236}">
                <a16:creationId xmlns:a16="http://schemas.microsoft.com/office/drawing/2014/main" id="{F08EE213-71E5-00D9-0131-CE0ADDF8BB94}"/>
              </a:ext>
            </a:extLst>
          </p:cNvPr>
          <p:cNvPicPr>
            <a:picLocks noChangeAspect="1"/>
          </p:cNvPicPr>
          <p:nvPr/>
        </p:nvPicPr>
        <p:blipFill>
          <a:blip r:embed="rId4"/>
          <a:stretch>
            <a:fillRect/>
          </a:stretch>
        </p:blipFill>
        <p:spPr>
          <a:xfrm>
            <a:off x="5328088" y="155661"/>
            <a:ext cx="4060461" cy="6546678"/>
          </a:xfrm>
          <a:prstGeom prst="rect">
            <a:avLst/>
          </a:prstGeom>
        </p:spPr>
      </p:pic>
      <p:sp>
        <p:nvSpPr>
          <p:cNvPr id="7" name="Titel 1">
            <a:extLst>
              <a:ext uri="{FF2B5EF4-FFF2-40B4-BE49-F238E27FC236}">
                <a16:creationId xmlns:a16="http://schemas.microsoft.com/office/drawing/2014/main" id="{48D8EDDD-667E-4CF2-07CC-1FF7568B71C3}"/>
              </a:ext>
            </a:extLst>
          </p:cNvPr>
          <p:cNvSpPr>
            <a:spLocks noGrp="1"/>
          </p:cNvSpPr>
          <p:nvPr>
            <p:ph type="ctrTitle"/>
          </p:nvPr>
        </p:nvSpPr>
        <p:spPr>
          <a:xfrm>
            <a:off x="159488" y="155661"/>
            <a:ext cx="5092996" cy="1832627"/>
          </a:xfrm>
        </p:spPr>
        <p:txBody>
          <a:bodyPr>
            <a:normAutofit/>
          </a:bodyPr>
          <a:lstStyle/>
          <a:p>
            <a:r>
              <a:rPr lang="da-DK" b="1" dirty="0"/>
              <a:t>Ham den store der flytter ting </a:t>
            </a:r>
          </a:p>
        </p:txBody>
      </p:sp>
      <p:sp>
        <p:nvSpPr>
          <p:cNvPr id="8" name="Titel 1">
            <a:extLst>
              <a:ext uri="{FF2B5EF4-FFF2-40B4-BE49-F238E27FC236}">
                <a16:creationId xmlns:a16="http://schemas.microsoft.com/office/drawing/2014/main" id="{590C9E6A-A455-017C-4E25-CB173D386CC0}"/>
              </a:ext>
            </a:extLst>
          </p:cNvPr>
          <p:cNvSpPr txBox="1">
            <a:spLocks/>
          </p:cNvSpPr>
          <p:nvPr/>
        </p:nvSpPr>
        <p:spPr>
          <a:xfrm>
            <a:off x="41942" y="3285461"/>
            <a:ext cx="5328088" cy="9535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a-DK" sz="4400" b="1" dirty="0"/>
              <a:t>Men jeg er god til det </a:t>
            </a:r>
          </a:p>
        </p:txBody>
      </p:sp>
    </p:spTree>
    <p:extLst>
      <p:ext uri="{BB962C8B-B14F-4D97-AF65-F5344CB8AC3E}">
        <p14:creationId xmlns:p14="http://schemas.microsoft.com/office/powerpoint/2010/main" val="363726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E2228-8855-B1FF-9CF3-6A6948FD4893}"/>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93460030-DE7C-650A-DDFD-2F480D8EBCEC}"/>
              </a:ext>
            </a:extLst>
          </p:cNvPr>
          <p:cNvPicPr>
            <a:picLocks noChangeAspect="1"/>
          </p:cNvPicPr>
          <p:nvPr/>
        </p:nvPicPr>
        <p:blipFill>
          <a:blip r:embed="rId3"/>
          <a:stretch>
            <a:fillRect/>
          </a:stretch>
        </p:blipFill>
        <p:spPr>
          <a:xfrm>
            <a:off x="9950244" y="0"/>
            <a:ext cx="2241755" cy="2415369"/>
          </a:xfrm>
          <a:prstGeom prst="rect">
            <a:avLst/>
          </a:prstGeom>
        </p:spPr>
      </p:pic>
      <p:pic>
        <p:nvPicPr>
          <p:cNvPr id="9" name="Billede 8">
            <a:extLst>
              <a:ext uri="{FF2B5EF4-FFF2-40B4-BE49-F238E27FC236}">
                <a16:creationId xmlns:a16="http://schemas.microsoft.com/office/drawing/2014/main" id="{19BED252-577C-6EA0-694E-74E721AB85E4}"/>
              </a:ext>
            </a:extLst>
          </p:cNvPr>
          <p:cNvPicPr>
            <a:picLocks noChangeAspect="1"/>
          </p:cNvPicPr>
          <p:nvPr/>
        </p:nvPicPr>
        <p:blipFill>
          <a:blip r:embed="rId4"/>
          <a:srcRect l="13572" t="10476" r="51190" b="60000"/>
          <a:stretch>
            <a:fillRect/>
          </a:stretch>
        </p:blipFill>
        <p:spPr>
          <a:xfrm>
            <a:off x="890953" y="797110"/>
            <a:ext cx="4595447" cy="4812798"/>
          </a:xfrm>
          <a:prstGeom prst="rect">
            <a:avLst/>
          </a:prstGeom>
        </p:spPr>
      </p:pic>
      <p:pic>
        <p:nvPicPr>
          <p:cNvPr id="3" name="Billede 2">
            <a:extLst>
              <a:ext uri="{FF2B5EF4-FFF2-40B4-BE49-F238E27FC236}">
                <a16:creationId xmlns:a16="http://schemas.microsoft.com/office/drawing/2014/main" id="{96CAFFC2-27FC-16CA-41D6-6B6FB67ED603}"/>
              </a:ext>
            </a:extLst>
          </p:cNvPr>
          <p:cNvPicPr>
            <a:picLocks noChangeAspect="1"/>
          </p:cNvPicPr>
          <p:nvPr/>
        </p:nvPicPr>
        <p:blipFill>
          <a:blip r:embed="rId5"/>
          <a:srcRect l="14901" t="33163" r="47265" b="6154"/>
          <a:stretch>
            <a:fillRect/>
          </a:stretch>
        </p:blipFill>
        <p:spPr>
          <a:xfrm>
            <a:off x="6384542" y="290345"/>
            <a:ext cx="2935304" cy="6277309"/>
          </a:xfrm>
          <a:prstGeom prst="rect">
            <a:avLst/>
          </a:prstGeom>
        </p:spPr>
      </p:pic>
      <p:pic>
        <p:nvPicPr>
          <p:cNvPr id="11" name="Billede 10">
            <a:extLst>
              <a:ext uri="{FF2B5EF4-FFF2-40B4-BE49-F238E27FC236}">
                <a16:creationId xmlns:a16="http://schemas.microsoft.com/office/drawing/2014/main" id="{736ACB11-5817-62E4-67F7-5895EC15EE44}"/>
              </a:ext>
            </a:extLst>
          </p:cNvPr>
          <p:cNvPicPr>
            <a:picLocks noChangeAspect="1"/>
          </p:cNvPicPr>
          <p:nvPr/>
        </p:nvPicPr>
        <p:blipFill>
          <a:blip r:embed="rId6"/>
          <a:srcRect l="29872" t="20684" r="55898" b="57607"/>
          <a:stretch>
            <a:fillRect/>
          </a:stretch>
        </p:blipFill>
        <p:spPr>
          <a:xfrm>
            <a:off x="1638016" y="797110"/>
            <a:ext cx="4840311" cy="5538017"/>
          </a:xfrm>
          <a:prstGeom prst="rect">
            <a:avLst/>
          </a:prstGeom>
        </p:spPr>
      </p:pic>
    </p:spTree>
    <p:extLst>
      <p:ext uri="{BB962C8B-B14F-4D97-AF65-F5344CB8AC3E}">
        <p14:creationId xmlns:p14="http://schemas.microsoft.com/office/powerpoint/2010/main" val="109926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42D3E-99EF-0B7C-4B86-1EBAF8AA0C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6D0B709-1A83-2283-B732-B2DAD613EC20}"/>
              </a:ext>
            </a:extLst>
          </p:cNvPr>
          <p:cNvSpPr>
            <a:spLocks noGrp="1"/>
          </p:cNvSpPr>
          <p:nvPr>
            <p:ph type="ctrTitle"/>
          </p:nvPr>
        </p:nvSpPr>
        <p:spPr>
          <a:xfrm>
            <a:off x="117987" y="113090"/>
            <a:ext cx="9144000" cy="1094594"/>
          </a:xfrm>
        </p:spPr>
        <p:txBody>
          <a:bodyPr>
            <a:normAutofit fontScale="90000"/>
          </a:bodyPr>
          <a:lstStyle/>
          <a:p>
            <a:r>
              <a:rPr lang="da-DK" dirty="0"/>
              <a:t>Kommunikation og vidensdeling</a:t>
            </a:r>
          </a:p>
        </p:txBody>
      </p:sp>
      <p:pic>
        <p:nvPicPr>
          <p:cNvPr id="15" name="Billede 14">
            <a:extLst>
              <a:ext uri="{FF2B5EF4-FFF2-40B4-BE49-F238E27FC236}">
                <a16:creationId xmlns:a16="http://schemas.microsoft.com/office/drawing/2014/main" id="{24C2F301-88FC-A893-8A05-63026E1EA160}"/>
              </a:ext>
            </a:extLst>
          </p:cNvPr>
          <p:cNvPicPr>
            <a:picLocks noChangeAspect="1"/>
          </p:cNvPicPr>
          <p:nvPr/>
        </p:nvPicPr>
        <p:blipFill>
          <a:blip r:embed="rId3"/>
          <a:stretch>
            <a:fillRect/>
          </a:stretch>
        </p:blipFill>
        <p:spPr>
          <a:xfrm>
            <a:off x="117987" y="1207684"/>
            <a:ext cx="2204960" cy="4404852"/>
          </a:xfrm>
          <a:prstGeom prst="rect">
            <a:avLst/>
          </a:prstGeom>
        </p:spPr>
      </p:pic>
      <p:pic>
        <p:nvPicPr>
          <p:cNvPr id="5" name="Billede 4">
            <a:extLst>
              <a:ext uri="{FF2B5EF4-FFF2-40B4-BE49-F238E27FC236}">
                <a16:creationId xmlns:a16="http://schemas.microsoft.com/office/drawing/2014/main" id="{E2C6A67F-A3A4-E3A8-2433-C7E82DC2280B}"/>
              </a:ext>
            </a:extLst>
          </p:cNvPr>
          <p:cNvPicPr>
            <a:picLocks noChangeAspect="1"/>
          </p:cNvPicPr>
          <p:nvPr/>
        </p:nvPicPr>
        <p:blipFill>
          <a:blip r:embed="rId4"/>
          <a:stretch>
            <a:fillRect/>
          </a:stretch>
        </p:blipFill>
        <p:spPr>
          <a:xfrm>
            <a:off x="9950244" y="0"/>
            <a:ext cx="2241755" cy="2415369"/>
          </a:xfrm>
          <a:prstGeom prst="rect">
            <a:avLst/>
          </a:prstGeom>
        </p:spPr>
      </p:pic>
      <p:pic>
        <p:nvPicPr>
          <p:cNvPr id="17" name="Billede 16">
            <a:extLst>
              <a:ext uri="{FF2B5EF4-FFF2-40B4-BE49-F238E27FC236}">
                <a16:creationId xmlns:a16="http://schemas.microsoft.com/office/drawing/2014/main" id="{6C904975-90D9-5568-FADC-23BC9D328458}"/>
              </a:ext>
            </a:extLst>
          </p:cNvPr>
          <p:cNvPicPr>
            <a:picLocks noChangeAspect="1"/>
          </p:cNvPicPr>
          <p:nvPr/>
        </p:nvPicPr>
        <p:blipFill>
          <a:blip r:embed="rId5"/>
          <a:stretch>
            <a:fillRect/>
          </a:stretch>
        </p:blipFill>
        <p:spPr>
          <a:xfrm>
            <a:off x="2704333" y="1710794"/>
            <a:ext cx="2382144" cy="4758813"/>
          </a:xfrm>
          <a:prstGeom prst="rect">
            <a:avLst/>
          </a:prstGeom>
        </p:spPr>
      </p:pic>
      <p:pic>
        <p:nvPicPr>
          <p:cNvPr id="21" name="Billede 20">
            <a:extLst>
              <a:ext uri="{FF2B5EF4-FFF2-40B4-BE49-F238E27FC236}">
                <a16:creationId xmlns:a16="http://schemas.microsoft.com/office/drawing/2014/main" id="{E58D50E7-8D00-7AC7-283E-D82468866034}"/>
              </a:ext>
            </a:extLst>
          </p:cNvPr>
          <p:cNvPicPr>
            <a:picLocks noChangeAspect="1"/>
          </p:cNvPicPr>
          <p:nvPr/>
        </p:nvPicPr>
        <p:blipFill>
          <a:blip r:embed="rId6"/>
          <a:stretch>
            <a:fillRect/>
          </a:stretch>
        </p:blipFill>
        <p:spPr>
          <a:xfrm>
            <a:off x="5387182" y="1647719"/>
            <a:ext cx="4488501" cy="2587489"/>
          </a:xfrm>
          <a:prstGeom prst="rect">
            <a:avLst/>
          </a:prstGeom>
        </p:spPr>
      </p:pic>
      <p:pic>
        <p:nvPicPr>
          <p:cNvPr id="4" name="Billede 3">
            <a:extLst>
              <a:ext uri="{FF2B5EF4-FFF2-40B4-BE49-F238E27FC236}">
                <a16:creationId xmlns:a16="http://schemas.microsoft.com/office/drawing/2014/main" id="{C1F587BA-37B4-A1FD-BDEF-DCB33DE58463}"/>
              </a:ext>
            </a:extLst>
          </p:cNvPr>
          <p:cNvPicPr>
            <a:picLocks noChangeAspect="1"/>
          </p:cNvPicPr>
          <p:nvPr/>
        </p:nvPicPr>
        <p:blipFill>
          <a:blip r:embed="rId7"/>
          <a:stretch>
            <a:fillRect/>
          </a:stretch>
        </p:blipFill>
        <p:spPr>
          <a:xfrm>
            <a:off x="8714097" y="2729254"/>
            <a:ext cx="2924581" cy="3891977"/>
          </a:xfrm>
          <a:prstGeom prst="rect">
            <a:avLst/>
          </a:prstGeom>
        </p:spPr>
      </p:pic>
    </p:spTree>
    <p:extLst>
      <p:ext uri="{BB962C8B-B14F-4D97-AF65-F5344CB8AC3E}">
        <p14:creationId xmlns:p14="http://schemas.microsoft.com/office/powerpoint/2010/main" val="3686492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1C1A6-CC63-9327-7D9D-48CE479FDAD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183B799-542D-0352-F2CB-1B1226298B9F}"/>
              </a:ext>
            </a:extLst>
          </p:cNvPr>
          <p:cNvSpPr>
            <a:spLocks noGrp="1"/>
          </p:cNvSpPr>
          <p:nvPr>
            <p:ph type="ctrTitle"/>
          </p:nvPr>
        </p:nvSpPr>
        <p:spPr>
          <a:xfrm>
            <a:off x="108155" y="137652"/>
            <a:ext cx="9144000" cy="975032"/>
          </a:xfrm>
        </p:spPr>
        <p:txBody>
          <a:bodyPr>
            <a:normAutofit/>
          </a:bodyPr>
          <a:lstStyle/>
          <a:p>
            <a:r>
              <a:rPr lang="da-DK" b="1" u="sng" dirty="0"/>
              <a:t>TEAM WORK</a:t>
            </a:r>
          </a:p>
        </p:txBody>
      </p:sp>
      <p:sp>
        <p:nvSpPr>
          <p:cNvPr id="3" name="Undertitel 2">
            <a:extLst>
              <a:ext uri="{FF2B5EF4-FFF2-40B4-BE49-F238E27FC236}">
                <a16:creationId xmlns:a16="http://schemas.microsoft.com/office/drawing/2014/main" id="{8BE08E95-AE09-49BF-C7FF-8158ED6EF9E0}"/>
              </a:ext>
            </a:extLst>
          </p:cNvPr>
          <p:cNvSpPr>
            <a:spLocks noGrp="1"/>
          </p:cNvSpPr>
          <p:nvPr>
            <p:ph type="subTitle" idx="1"/>
          </p:nvPr>
        </p:nvSpPr>
        <p:spPr>
          <a:xfrm>
            <a:off x="108155" y="1207684"/>
            <a:ext cx="9144000" cy="778432"/>
          </a:xfrm>
        </p:spPr>
        <p:txBody>
          <a:bodyPr/>
          <a:lstStyle/>
          <a:p>
            <a:r>
              <a:rPr lang="da-DK" dirty="0"/>
              <a:t>Vi er sammen om tingene, om deltagerne</a:t>
            </a:r>
          </a:p>
        </p:txBody>
      </p:sp>
      <p:pic>
        <p:nvPicPr>
          <p:cNvPr id="5" name="Billede 4">
            <a:extLst>
              <a:ext uri="{FF2B5EF4-FFF2-40B4-BE49-F238E27FC236}">
                <a16:creationId xmlns:a16="http://schemas.microsoft.com/office/drawing/2014/main" id="{6CF36778-1149-700B-A124-B19D3C92C8F9}"/>
              </a:ext>
            </a:extLst>
          </p:cNvPr>
          <p:cNvPicPr>
            <a:picLocks noChangeAspect="1"/>
          </p:cNvPicPr>
          <p:nvPr/>
        </p:nvPicPr>
        <p:blipFill>
          <a:blip r:embed="rId3"/>
          <a:stretch>
            <a:fillRect/>
          </a:stretch>
        </p:blipFill>
        <p:spPr>
          <a:xfrm>
            <a:off x="9950244" y="0"/>
            <a:ext cx="2241755" cy="2415369"/>
          </a:xfrm>
          <a:prstGeom prst="rect">
            <a:avLst/>
          </a:prstGeom>
        </p:spPr>
      </p:pic>
      <p:pic>
        <p:nvPicPr>
          <p:cNvPr id="6" name="Billede 5">
            <a:extLst>
              <a:ext uri="{FF2B5EF4-FFF2-40B4-BE49-F238E27FC236}">
                <a16:creationId xmlns:a16="http://schemas.microsoft.com/office/drawing/2014/main" id="{F553E1D4-B2FD-29F6-261F-10D45A78F94C}"/>
              </a:ext>
            </a:extLst>
          </p:cNvPr>
          <p:cNvPicPr>
            <a:picLocks noChangeAspect="1"/>
          </p:cNvPicPr>
          <p:nvPr/>
        </p:nvPicPr>
        <p:blipFill>
          <a:blip r:embed="rId4"/>
          <a:srcRect l="16637" t="21587" r="44729" b="30364"/>
          <a:stretch>
            <a:fillRect/>
          </a:stretch>
        </p:blipFill>
        <p:spPr>
          <a:xfrm>
            <a:off x="395936" y="1675421"/>
            <a:ext cx="3064747" cy="4303349"/>
          </a:xfrm>
          <a:prstGeom prst="rect">
            <a:avLst/>
          </a:prstGeom>
        </p:spPr>
      </p:pic>
      <p:pic>
        <p:nvPicPr>
          <p:cNvPr id="9" name="Billede 8">
            <a:extLst>
              <a:ext uri="{FF2B5EF4-FFF2-40B4-BE49-F238E27FC236}">
                <a16:creationId xmlns:a16="http://schemas.microsoft.com/office/drawing/2014/main" id="{5D1868D3-034E-6484-03F3-3FB6457F3F0B}"/>
              </a:ext>
            </a:extLst>
          </p:cNvPr>
          <p:cNvPicPr>
            <a:picLocks noChangeAspect="1"/>
          </p:cNvPicPr>
          <p:nvPr/>
        </p:nvPicPr>
        <p:blipFill>
          <a:blip r:embed="rId5"/>
          <a:stretch>
            <a:fillRect/>
          </a:stretch>
        </p:blipFill>
        <p:spPr>
          <a:xfrm>
            <a:off x="2342510" y="2700970"/>
            <a:ext cx="4393265" cy="1764091"/>
          </a:xfrm>
          <a:prstGeom prst="rect">
            <a:avLst/>
          </a:prstGeom>
        </p:spPr>
      </p:pic>
      <p:pic>
        <p:nvPicPr>
          <p:cNvPr id="7" name="Billede 6">
            <a:extLst>
              <a:ext uri="{FF2B5EF4-FFF2-40B4-BE49-F238E27FC236}">
                <a16:creationId xmlns:a16="http://schemas.microsoft.com/office/drawing/2014/main" id="{393B39A3-36F2-E12C-FA5F-C7558EC9AB62}"/>
              </a:ext>
            </a:extLst>
          </p:cNvPr>
          <p:cNvPicPr>
            <a:picLocks noChangeAspect="1"/>
          </p:cNvPicPr>
          <p:nvPr/>
        </p:nvPicPr>
        <p:blipFill>
          <a:blip r:embed="rId6"/>
          <a:stretch>
            <a:fillRect/>
          </a:stretch>
        </p:blipFill>
        <p:spPr>
          <a:xfrm>
            <a:off x="5809461" y="1596900"/>
            <a:ext cx="4225620" cy="4760578"/>
          </a:xfrm>
          <a:prstGeom prst="rect">
            <a:avLst/>
          </a:prstGeom>
        </p:spPr>
      </p:pic>
    </p:spTree>
    <p:extLst>
      <p:ext uri="{BB962C8B-B14F-4D97-AF65-F5344CB8AC3E}">
        <p14:creationId xmlns:p14="http://schemas.microsoft.com/office/powerpoint/2010/main" val="1638662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21EF7-17C7-30FF-77D2-E9396122554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989D6D8-ABBE-9CB8-C404-6A633BFF215D}"/>
              </a:ext>
            </a:extLst>
          </p:cNvPr>
          <p:cNvSpPr>
            <a:spLocks noGrp="1"/>
          </p:cNvSpPr>
          <p:nvPr>
            <p:ph type="ctrTitle"/>
          </p:nvPr>
        </p:nvSpPr>
        <p:spPr>
          <a:xfrm>
            <a:off x="108155" y="137652"/>
            <a:ext cx="9144000" cy="975032"/>
          </a:xfrm>
        </p:spPr>
        <p:txBody>
          <a:bodyPr>
            <a:normAutofit/>
          </a:bodyPr>
          <a:lstStyle/>
          <a:p>
            <a:r>
              <a:rPr lang="da-DK" b="1" u="sng" dirty="0"/>
              <a:t>TEAM WORK</a:t>
            </a:r>
          </a:p>
        </p:txBody>
      </p:sp>
      <p:sp>
        <p:nvSpPr>
          <p:cNvPr id="3" name="Undertitel 2">
            <a:extLst>
              <a:ext uri="{FF2B5EF4-FFF2-40B4-BE49-F238E27FC236}">
                <a16:creationId xmlns:a16="http://schemas.microsoft.com/office/drawing/2014/main" id="{A2857C8E-2CE7-3266-EE2D-4E1061C23FFC}"/>
              </a:ext>
            </a:extLst>
          </p:cNvPr>
          <p:cNvSpPr>
            <a:spLocks noGrp="1"/>
          </p:cNvSpPr>
          <p:nvPr>
            <p:ph type="subTitle" idx="1"/>
          </p:nvPr>
        </p:nvSpPr>
        <p:spPr>
          <a:xfrm>
            <a:off x="108155" y="1207684"/>
            <a:ext cx="9144000" cy="778432"/>
          </a:xfrm>
        </p:spPr>
        <p:txBody>
          <a:bodyPr/>
          <a:lstStyle/>
          <a:p>
            <a:r>
              <a:rPr lang="da-DK" dirty="0"/>
              <a:t>Vi er sammen om tingene, om deltagerne</a:t>
            </a:r>
          </a:p>
        </p:txBody>
      </p:sp>
      <p:pic>
        <p:nvPicPr>
          <p:cNvPr id="5" name="Billede 4">
            <a:extLst>
              <a:ext uri="{FF2B5EF4-FFF2-40B4-BE49-F238E27FC236}">
                <a16:creationId xmlns:a16="http://schemas.microsoft.com/office/drawing/2014/main" id="{9E7ACF6E-194D-F19B-C1B5-A463E87E7DF2}"/>
              </a:ext>
            </a:extLst>
          </p:cNvPr>
          <p:cNvPicPr>
            <a:picLocks noChangeAspect="1"/>
          </p:cNvPicPr>
          <p:nvPr/>
        </p:nvPicPr>
        <p:blipFill>
          <a:blip r:embed="rId3"/>
          <a:stretch>
            <a:fillRect/>
          </a:stretch>
        </p:blipFill>
        <p:spPr>
          <a:xfrm>
            <a:off x="9950244" y="0"/>
            <a:ext cx="2241755" cy="2415369"/>
          </a:xfrm>
          <a:prstGeom prst="rect">
            <a:avLst/>
          </a:prstGeom>
        </p:spPr>
      </p:pic>
      <p:pic>
        <p:nvPicPr>
          <p:cNvPr id="11" name="Billede 10">
            <a:extLst>
              <a:ext uri="{FF2B5EF4-FFF2-40B4-BE49-F238E27FC236}">
                <a16:creationId xmlns:a16="http://schemas.microsoft.com/office/drawing/2014/main" id="{F216458B-1B03-748D-C4E7-D3FB1741857A}"/>
              </a:ext>
            </a:extLst>
          </p:cNvPr>
          <p:cNvPicPr>
            <a:picLocks noChangeAspect="1"/>
          </p:cNvPicPr>
          <p:nvPr/>
        </p:nvPicPr>
        <p:blipFill>
          <a:blip r:embed="rId4"/>
          <a:stretch>
            <a:fillRect/>
          </a:stretch>
        </p:blipFill>
        <p:spPr>
          <a:xfrm>
            <a:off x="5759656" y="2872154"/>
            <a:ext cx="5477493" cy="3611879"/>
          </a:xfrm>
          <a:prstGeom prst="rect">
            <a:avLst/>
          </a:prstGeom>
        </p:spPr>
      </p:pic>
      <p:pic>
        <p:nvPicPr>
          <p:cNvPr id="13" name="Billede 12">
            <a:extLst>
              <a:ext uri="{FF2B5EF4-FFF2-40B4-BE49-F238E27FC236}">
                <a16:creationId xmlns:a16="http://schemas.microsoft.com/office/drawing/2014/main" id="{70AE7DF6-F4A2-8945-D4E6-F50D6393AC69}"/>
              </a:ext>
            </a:extLst>
          </p:cNvPr>
          <p:cNvPicPr>
            <a:picLocks noChangeAspect="1"/>
          </p:cNvPicPr>
          <p:nvPr/>
        </p:nvPicPr>
        <p:blipFill>
          <a:blip r:embed="rId5"/>
          <a:stretch>
            <a:fillRect/>
          </a:stretch>
        </p:blipFill>
        <p:spPr>
          <a:xfrm>
            <a:off x="224249" y="2143167"/>
            <a:ext cx="5689315" cy="3055033"/>
          </a:xfrm>
          <a:prstGeom prst="rect">
            <a:avLst/>
          </a:prstGeom>
        </p:spPr>
      </p:pic>
    </p:spTree>
    <p:extLst>
      <p:ext uri="{BB962C8B-B14F-4D97-AF65-F5344CB8AC3E}">
        <p14:creationId xmlns:p14="http://schemas.microsoft.com/office/powerpoint/2010/main" val="70298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B3C38-A0AB-9C60-86DD-44B1E94959A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A9ED9BF-F3E7-C6BD-49BB-F93CCE8DF46D}"/>
              </a:ext>
            </a:extLst>
          </p:cNvPr>
          <p:cNvSpPr>
            <a:spLocks noGrp="1"/>
          </p:cNvSpPr>
          <p:nvPr>
            <p:ph type="ctrTitle"/>
          </p:nvPr>
        </p:nvSpPr>
        <p:spPr>
          <a:xfrm>
            <a:off x="206477" y="98323"/>
            <a:ext cx="9144000" cy="953576"/>
          </a:xfrm>
        </p:spPr>
        <p:txBody>
          <a:bodyPr/>
          <a:lstStyle/>
          <a:p>
            <a:r>
              <a:rPr lang="da-DK" dirty="0"/>
              <a:t>Deling og forståelse</a:t>
            </a:r>
          </a:p>
        </p:txBody>
      </p:sp>
      <p:pic>
        <p:nvPicPr>
          <p:cNvPr id="5" name="Billede 4">
            <a:extLst>
              <a:ext uri="{FF2B5EF4-FFF2-40B4-BE49-F238E27FC236}">
                <a16:creationId xmlns:a16="http://schemas.microsoft.com/office/drawing/2014/main" id="{9B6B8A76-1074-78B6-78D9-0C2C402651B4}"/>
              </a:ext>
            </a:extLst>
          </p:cNvPr>
          <p:cNvPicPr>
            <a:picLocks noChangeAspect="1"/>
          </p:cNvPicPr>
          <p:nvPr/>
        </p:nvPicPr>
        <p:blipFill>
          <a:blip r:embed="rId3"/>
          <a:stretch>
            <a:fillRect/>
          </a:stretch>
        </p:blipFill>
        <p:spPr>
          <a:xfrm>
            <a:off x="9950244" y="0"/>
            <a:ext cx="2241755" cy="2415369"/>
          </a:xfrm>
          <a:prstGeom prst="rect">
            <a:avLst/>
          </a:prstGeom>
        </p:spPr>
      </p:pic>
      <p:pic>
        <p:nvPicPr>
          <p:cNvPr id="4" name="Billede 3">
            <a:extLst>
              <a:ext uri="{FF2B5EF4-FFF2-40B4-BE49-F238E27FC236}">
                <a16:creationId xmlns:a16="http://schemas.microsoft.com/office/drawing/2014/main" id="{9DF3DFBD-B5FF-2E04-AC43-251297ED183F}"/>
              </a:ext>
            </a:extLst>
          </p:cNvPr>
          <p:cNvPicPr>
            <a:picLocks noChangeAspect="1"/>
          </p:cNvPicPr>
          <p:nvPr/>
        </p:nvPicPr>
        <p:blipFill>
          <a:blip r:embed="rId4"/>
          <a:stretch>
            <a:fillRect/>
          </a:stretch>
        </p:blipFill>
        <p:spPr>
          <a:xfrm>
            <a:off x="499422" y="1207684"/>
            <a:ext cx="4861181" cy="2959136"/>
          </a:xfrm>
          <a:prstGeom prst="rect">
            <a:avLst/>
          </a:prstGeom>
        </p:spPr>
      </p:pic>
      <p:pic>
        <p:nvPicPr>
          <p:cNvPr id="11" name="Billede 10">
            <a:extLst>
              <a:ext uri="{FF2B5EF4-FFF2-40B4-BE49-F238E27FC236}">
                <a16:creationId xmlns:a16="http://schemas.microsoft.com/office/drawing/2014/main" id="{9CD73A68-EDD5-3E24-5022-2780851CB0E8}"/>
              </a:ext>
            </a:extLst>
          </p:cNvPr>
          <p:cNvPicPr>
            <a:picLocks noChangeAspect="1"/>
          </p:cNvPicPr>
          <p:nvPr/>
        </p:nvPicPr>
        <p:blipFill>
          <a:blip r:embed="rId5"/>
          <a:stretch>
            <a:fillRect/>
          </a:stretch>
        </p:blipFill>
        <p:spPr>
          <a:xfrm>
            <a:off x="5742038" y="1578980"/>
            <a:ext cx="4168162" cy="2216544"/>
          </a:xfrm>
          <a:prstGeom prst="rect">
            <a:avLst/>
          </a:prstGeom>
        </p:spPr>
      </p:pic>
      <p:pic>
        <p:nvPicPr>
          <p:cNvPr id="6" name="Billede 5">
            <a:extLst>
              <a:ext uri="{FF2B5EF4-FFF2-40B4-BE49-F238E27FC236}">
                <a16:creationId xmlns:a16="http://schemas.microsoft.com/office/drawing/2014/main" id="{87185252-9648-A599-03F3-2253A2245868}"/>
              </a:ext>
            </a:extLst>
          </p:cNvPr>
          <p:cNvPicPr>
            <a:picLocks noChangeAspect="1"/>
          </p:cNvPicPr>
          <p:nvPr/>
        </p:nvPicPr>
        <p:blipFill>
          <a:blip r:embed="rId6"/>
          <a:stretch>
            <a:fillRect/>
          </a:stretch>
        </p:blipFill>
        <p:spPr>
          <a:xfrm>
            <a:off x="7437170" y="3429000"/>
            <a:ext cx="3865944" cy="2731625"/>
          </a:xfrm>
          <a:prstGeom prst="rect">
            <a:avLst/>
          </a:prstGeom>
        </p:spPr>
      </p:pic>
      <p:pic>
        <p:nvPicPr>
          <p:cNvPr id="7" name="Billede 6">
            <a:extLst>
              <a:ext uri="{FF2B5EF4-FFF2-40B4-BE49-F238E27FC236}">
                <a16:creationId xmlns:a16="http://schemas.microsoft.com/office/drawing/2014/main" id="{E633F97C-98D4-73E9-9512-C8741D69E288}"/>
              </a:ext>
            </a:extLst>
          </p:cNvPr>
          <p:cNvPicPr>
            <a:picLocks noChangeAspect="1"/>
          </p:cNvPicPr>
          <p:nvPr/>
        </p:nvPicPr>
        <p:blipFill>
          <a:blip r:embed="rId7"/>
          <a:stretch>
            <a:fillRect/>
          </a:stretch>
        </p:blipFill>
        <p:spPr>
          <a:xfrm>
            <a:off x="1328511" y="4032352"/>
            <a:ext cx="4032092" cy="2727325"/>
          </a:xfrm>
          <a:prstGeom prst="rect">
            <a:avLst/>
          </a:prstGeom>
        </p:spPr>
      </p:pic>
    </p:spTree>
    <p:extLst>
      <p:ext uri="{BB962C8B-B14F-4D97-AF65-F5344CB8AC3E}">
        <p14:creationId xmlns:p14="http://schemas.microsoft.com/office/powerpoint/2010/main" val="172263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4E3D7-7002-778E-DB1D-7F2D4C2C13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C57600-5671-B752-D8FB-7144C4C581BD}"/>
              </a:ext>
            </a:extLst>
          </p:cNvPr>
          <p:cNvSpPr>
            <a:spLocks noGrp="1"/>
          </p:cNvSpPr>
          <p:nvPr>
            <p:ph type="ctrTitle"/>
          </p:nvPr>
        </p:nvSpPr>
        <p:spPr>
          <a:xfrm>
            <a:off x="88490" y="108154"/>
            <a:ext cx="9144000" cy="943744"/>
          </a:xfrm>
        </p:spPr>
        <p:txBody>
          <a:bodyPr/>
          <a:lstStyle/>
          <a:p>
            <a:r>
              <a:rPr lang="da-DK" b="1" dirty="0"/>
              <a:t>Måler og vurder </a:t>
            </a:r>
            <a:r>
              <a:rPr lang="da-DK" b="1" u="sng" dirty="0"/>
              <a:t>SAMMEN</a:t>
            </a:r>
          </a:p>
        </p:txBody>
      </p:sp>
      <p:pic>
        <p:nvPicPr>
          <p:cNvPr id="5" name="Billede 4">
            <a:extLst>
              <a:ext uri="{FF2B5EF4-FFF2-40B4-BE49-F238E27FC236}">
                <a16:creationId xmlns:a16="http://schemas.microsoft.com/office/drawing/2014/main" id="{5B161AAB-9C96-9BA2-F872-F8B6022FB3E8}"/>
              </a:ext>
            </a:extLst>
          </p:cNvPr>
          <p:cNvPicPr>
            <a:picLocks noChangeAspect="1"/>
          </p:cNvPicPr>
          <p:nvPr/>
        </p:nvPicPr>
        <p:blipFill>
          <a:blip r:embed="rId3"/>
          <a:stretch>
            <a:fillRect/>
          </a:stretch>
        </p:blipFill>
        <p:spPr>
          <a:xfrm>
            <a:off x="9950244" y="0"/>
            <a:ext cx="2241755" cy="2415369"/>
          </a:xfrm>
          <a:prstGeom prst="rect">
            <a:avLst/>
          </a:prstGeom>
        </p:spPr>
      </p:pic>
      <p:pic>
        <p:nvPicPr>
          <p:cNvPr id="6" name="Billede 5">
            <a:extLst>
              <a:ext uri="{FF2B5EF4-FFF2-40B4-BE49-F238E27FC236}">
                <a16:creationId xmlns:a16="http://schemas.microsoft.com/office/drawing/2014/main" id="{936EDFAE-8A91-8C12-0ED5-3586E3D6CC05}"/>
              </a:ext>
            </a:extLst>
          </p:cNvPr>
          <p:cNvPicPr>
            <a:picLocks noChangeAspect="1"/>
          </p:cNvPicPr>
          <p:nvPr/>
        </p:nvPicPr>
        <p:blipFill>
          <a:blip r:embed="rId4"/>
          <a:srcRect t="32089" b="17069"/>
          <a:stretch>
            <a:fillRect/>
          </a:stretch>
        </p:blipFill>
        <p:spPr>
          <a:xfrm>
            <a:off x="88490" y="2703007"/>
            <a:ext cx="3569001" cy="3936308"/>
          </a:xfrm>
          <a:prstGeom prst="rect">
            <a:avLst/>
          </a:prstGeom>
        </p:spPr>
      </p:pic>
      <p:pic>
        <p:nvPicPr>
          <p:cNvPr id="8" name="Billede 7">
            <a:extLst>
              <a:ext uri="{FF2B5EF4-FFF2-40B4-BE49-F238E27FC236}">
                <a16:creationId xmlns:a16="http://schemas.microsoft.com/office/drawing/2014/main" id="{66E6E7B3-2D6A-0273-5A41-49000E2AF3B7}"/>
              </a:ext>
            </a:extLst>
          </p:cNvPr>
          <p:cNvPicPr>
            <a:picLocks noChangeAspect="1"/>
          </p:cNvPicPr>
          <p:nvPr/>
        </p:nvPicPr>
        <p:blipFill>
          <a:blip r:embed="rId5"/>
          <a:srcRect t="20952" b="21650"/>
          <a:stretch>
            <a:fillRect/>
          </a:stretch>
        </p:blipFill>
        <p:spPr>
          <a:xfrm>
            <a:off x="3752786" y="1207684"/>
            <a:ext cx="3159079" cy="3936308"/>
          </a:xfrm>
          <a:prstGeom prst="rect">
            <a:avLst/>
          </a:prstGeom>
        </p:spPr>
      </p:pic>
      <p:pic>
        <p:nvPicPr>
          <p:cNvPr id="10" name="Billede 9">
            <a:extLst>
              <a:ext uri="{FF2B5EF4-FFF2-40B4-BE49-F238E27FC236}">
                <a16:creationId xmlns:a16="http://schemas.microsoft.com/office/drawing/2014/main" id="{CB1967CC-A6BE-34F0-4CC2-238CB03F0EE3}"/>
              </a:ext>
            </a:extLst>
          </p:cNvPr>
          <p:cNvPicPr>
            <a:picLocks noChangeAspect="1"/>
          </p:cNvPicPr>
          <p:nvPr/>
        </p:nvPicPr>
        <p:blipFill>
          <a:blip r:embed="rId6"/>
          <a:srcRect t="35220" b="31868"/>
          <a:stretch>
            <a:fillRect/>
          </a:stretch>
        </p:blipFill>
        <p:spPr>
          <a:xfrm>
            <a:off x="4976537" y="4435476"/>
            <a:ext cx="3163373" cy="2257116"/>
          </a:xfrm>
          <a:prstGeom prst="rect">
            <a:avLst/>
          </a:prstGeom>
        </p:spPr>
      </p:pic>
      <p:pic>
        <p:nvPicPr>
          <p:cNvPr id="12" name="Billede 11">
            <a:extLst>
              <a:ext uri="{FF2B5EF4-FFF2-40B4-BE49-F238E27FC236}">
                <a16:creationId xmlns:a16="http://schemas.microsoft.com/office/drawing/2014/main" id="{A9BD748B-1983-1D87-FEE8-58048F1F13A1}"/>
              </a:ext>
            </a:extLst>
          </p:cNvPr>
          <p:cNvPicPr>
            <a:picLocks noChangeAspect="1"/>
          </p:cNvPicPr>
          <p:nvPr/>
        </p:nvPicPr>
        <p:blipFill>
          <a:blip r:embed="rId7"/>
          <a:srcRect t="19048" b="43736"/>
          <a:stretch>
            <a:fillRect/>
          </a:stretch>
        </p:blipFill>
        <p:spPr>
          <a:xfrm>
            <a:off x="7720835" y="2535948"/>
            <a:ext cx="4212000" cy="2090057"/>
          </a:xfrm>
          <a:prstGeom prst="rect">
            <a:avLst/>
          </a:prstGeom>
        </p:spPr>
      </p:pic>
    </p:spTree>
    <p:extLst>
      <p:ext uri="{BB962C8B-B14F-4D97-AF65-F5344CB8AC3E}">
        <p14:creationId xmlns:p14="http://schemas.microsoft.com/office/powerpoint/2010/main" val="3874132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CF0AE-3F5A-A6B9-0BA3-20A9E3BD5B6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5A65BA9-2DF4-CA29-E091-23EA8EFB8765}"/>
              </a:ext>
            </a:extLst>
          </p:cNvPr>
          <p:cNvSpPr>
            <a:spLocks noGrp="1"/>
          </p:cNvSpPr>
          <p:nvPr>
            <p:ph type="ctrTitle"/>
          </p:nvPr>
        </p:nvSpPr>
        <p:spPr>
          <a:xfrm>
            <a:off x="88490" y="108154"/>
            <a:ext cx="9144000" cy="943744"/>
          </a:xfrm>
        </p:spPr>
        <p:txBody>
          <a:bodyPr/>
          <a:lstStyle/>
          <a:p>
            <a:r>
              <a:rPr lang="da-DK" b="1" dirty="0"/>
              <a:t>Måler og vurder </a:t>
            </a:r>
            <a:r>
              <a:rPr lang="da-DK" b="1" u="sng" dirty="0"/>
              <a:t>SAMMEN</a:t>
            </a:r>
          </a:p>
        </p:txBody>
      </p:sp>
      <p:pic>
        <p:nvPicPr>
          <p:cNvPr id="5" name="Billede 4">
            <a:extLst>
              <a:ext uri="{FF2B5EF4-FFF2-40B4-BE49-F238E27FC236}">
                <a16:creationId xmlns:a16="http://schemas.microsoft.com/office/drawing/2014/main" id="{49646036-0057-FD5A-DB6B-F17F955402BD}"/>
              </a:ext>
            </a:extLst>
          </p:cNvPr>
          <p:cNvPicPr>
            <a:picLocks noChangeAspect="1"/>
          </p:cNvPicPr>
          <p:nvPr/>
        </p:nvPicPr>
        <p:blipFill>
          <a:blip r:embed="rId3"/>
          <a:stretch>
            <a:fillRect/>
          </a:stretch>
        </p:blipFill>
        <p:spPr>
          <a:xfrm>
            <a:off x="9950244" y="0"/>
            <a:ext cx="2241755" cy="2415369"/>
          </a:xfrm>
          <a:prstGeom prst="rect">
            <a:avLst/>
          </a:prstGeom>
        </p:spPr>
      </p:pic>
      <p:pic>
        <p:nvPicPr>
          <p:cNvPr id="4" name="Billede 3">
            <a:extLst>
              <a:ext uri="{FF2B5EF4-FFF2-40B4-BE49-F238E27FC236}">
                <a16:creationId xmlns:a16="http://schemas.microsoft.com/office/drawing/2014/main" id="{0B4291A9-33DB-FA9B-6548-905D5DD94911}"/>
              </a:ext>
            </a:extLst>
          </p:cNvPr>
          <p:cNvPicPr>
            <a:picLocks noChangeAspect="1"/>
          </p:cNvPicPr>
          <p:nvPr/>
        </p:nvPicPr>
        <p:blipFill>
          <a:blip r:embed="rId4"/>
          <a:stretch>
            <a:fillRect/>
          </a:stretch>
        </p:blipFill>
        <p:spPr>
          <a:xfrm>
            <a:off x="5734847" y="1207684"/>
            <a:ext cx="4320914" cy="5220152"/>
          </a:xfrm>
          <a:prstGeom prst="rect">
            <a:avLst/>
          </a:prstGeom>
        </p:spPr>
      </p:pic>
      <p:pic>
        <p:nvPicPr>
          <p:cNvPr id="6" name="Billede 5">
            <a:extLst>
              <a:ext uri="{FF2B5EF4-FFF2-40B4-BE49-F238E27FC236}">
                <a16:creationId xmlns:a16="http://schemas.microsoft.com/office/drawing/2014/main" id="{30B02AFD-5435-3CA6-3329-138D8A36E2E4}"/>
              </a:ext>
            </a:extLst>
          </p:cNvPr>
          <p:cNvPicPr>
            <a:picLocks noChangeAspect="1"/>
          </p:cNvPicPr>
          <p:nvPr/>
        </p:nvPicPr>
        <p:blipFill>
          <a:blip r:embed="rId5"/>
          <a:stretch>
            <a:fillRect/>
          </a:stretch>
        </p:blipFill>
        <p:spPr>
          <a:xfrm>
            <a:off x="497182" y="1207684"/>
            <a:ext cx="5147873" cy="5220152"/>
          </a:xfrm>
          <a:prstGeom prst="rect">
            <a:avLst/>
          </a:prstGeom>
        </p:spPr>
      </p:pic>
    </p:spTree>
    <p:extLst>
      <p:ext uri="{BB962C8B-B14F-4D97-AF65-F5344CB8AC3E}">
        <p14:creationId xmlns:p14="http://schemas.microsoft.com/office/powerpoint/2010/main" val="2346175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02D49-C185-8CF6-1952-C064DAD1C07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8D728B-B1C1-A994-9027-29F26BF49545}"/>
              </a:ext>
            </a:extLst>
          </p:cNvPr>
          <p:cNvSpPr>
            <a:spLocks noGrp="1"/>
          </p:cNvSpPr>
          <p:nvPr>
            <p:ph type="ctrTitle"/>
          </p:nvPr>
        </p:nvSpPr>
        <p:spPr>
          <a:xfrm>
            <a:off x="3618271" y="0"/>
            <a:ext cx="9144000" cy="1094594"/>
          </a:xfrm>
        </p:spPr>
        <p:txBody>
          <a:bodyPr/>
          <a:lstStyle/>
          <a:p>
            <a:r>
              <a:rPr lang="da-DK" dirty="0"/>
              <a:t>Udvikling</a:t>
            </a:r>
          </a:p>
        </p:txBody>
      </p:sp>
      <p:sp>
        <p:nvSpPr>
          <p:cNvPr id="3" name="Undertitel 2">
            <a:extLst>
              <a:ext uri="{FF2B5EF4-FFF2-40B4-BE49-F238E27FC236}">
                <a16:creationId xmlns:a16="http://schemas.microsoft.com/office/drawing/2014/main" id="{9A7C0E6B-A25D-45EC-03C3-75640407DE2E}"/>
              </a:ext>
            </a:extLst>
          </p:cNvPr>
          <p:cNvSpPr>
            <a:spLocks noGrp="1"/>
          </p:cNvSpPr>
          <p:nvPr>
            <p:ph type="subTitle" idx="1"/>
          </p:nvPr>
        </p:nvSpPr>
        <p:spPr>
          <a:xfrm>
            <a:off x="2952866" y="963926"/>
            <a:ext cx="9144000" cy="571955"/>
          </a:xfrm>
        </p:spPr>
        <p:txBody>
          <a:bodyPr/>
          <a:lstStyle/>
          <a:p>
            <a:r>
              <a:rPr lang="da-DK" dirty="0"/>
              <a:t>Træning og konkurrencer (DM og EM)</a:t>
            </a:r>
          </a:p>
        </p:txBody>
      </p:sp>
      <p:pic>
        <p:nvPicPr>
          <p:cNvPr id="5" name="Billede 4">
            <a:extLst>
              <a:ext uri="{FF2B5EF4-FFF2-40B4-BE49-F238E27FC236}">
                <a16:creationId xmlns:a16="http://schemas.microsoft.com/office/drawing/2014/main" id="{6BDBABE1-063E-FE08-04DC-1A8C48F1CA59}"/>
              </a:ext>
            </a:extLst>
          </p:cNvPr>
          <p:cNvPicPr>
            <a:picLocks noChangeAspect="1"/>
          </p:cNvPicPr>
          <p:nvPr/>
        </p:nvPicPr>
        <p:blipFill>
          <a:blip r:embed="rId3"/>
          <a:stretch>
            <a:fillRect/>
          </a:stretch>
        </p:blipFill>
        <p:spPr>
          <a:xfrm>
            <a:off x="9950244" y="0"/>
            <a:ext cx="2241755" cy="2415369"/>
          </a:xfrm>
          <a:prstGeom prst="rect">
            <a:avLst/>
          </a:prstGeom>
        </p:spPr>
      </p:pic>
      <p:pic>
        <p:nvPicPr>
          <p:cNvPr id="6" name="Billede 5">
            <a:extLst>
              <a:ext uri="{FF2B5EF4-FFF2-40B4-BE49-F238E27FC236}">
                <a16:creationId xmlns:a16="http://schemas.microsoft.com/office/drawing/2014/main" id="{C071DDE7-34D6-4BEF-9CC7-E88DAFF2E2EC}"/>
              </a:ext>
            </a:extLst>
          </p:cNvPr>
          <p:cNvPicPr>
            <a:picLocks noChangeAspect="1"/>
          </p:cNvPicPr>
          <p:nvPr/>
        </p:nvPicPr>
        <p:blipFill>
          <a:blip r:embed="rId4"/>
          <a:stretch>
            <a:fillRect/>
          </a:stretch>
        </p:blipFill>
        <p:spPr>
          <a:xfrm>
            <a:off x="428092" y="150621"/>
            <a:ext cx="4186233" cy="4076230"/>
          </a:xfrm>
          <a:prstGeom prst="rect">
            <a:avLst/>
          </a:prstGeom>
        </p:spPr>
      </p:pic>
      <p:pic>
        <p:nvPicPr>
          <p:cNvPr id="8" name="Billede 7">
            <a:extLst>
              <a:ext uri="{FF2B5EF4-FFF2-40B4-BE49-F238E27FC236}">
                <a16:creationId xmlns:a16="http://schemas.microsoft.com/office/drawing/2014/main" id="{415F4353-FB45-D13D-B252-8E753FBAFDD1}"/>
              </a:ext>
            </a:extLst>
          </p:cNvPr>
          <p:cNvPicPr>
            <a:picLocks noChangeAspect="1"/>
          </p:cNvPicPr>
          <p:nvPr/>
        </p:nvPicPr>
        <p:blipFill>
          <a:blip r:embed="rId5"/>
          <a:stretch>
            <a:fillRect/>
          </a:stretch>
        </p:blipFill>
        <p:spPr>
          <a:xfrm>
            <a:off x="7135027" y="2415369"/>
            <a:ext cx="4961839" cy="3756445"/>
          </a:xfrm>
          <a:prstGeom prst="rect">
            <a:avLst/>
          </a:prstGeom>
        </p:spPr>
      </p:pic>
      <p:pic>
        <p:nvPicPr>
          <p:cNvPr id="10" name="Billede 9">
            <a:extLst>
              <a:ext uri="{FF2B5EF4-FFF2-40B4-BE49-F238E27FC236}">
                <a16:creationId xmlns:a16="http://schemas.microsoft.com/office/drawing/2014/main" id="{8B31CA8D-5074-FC67-E4B7-E64101F00008}"/>
              </a:ext>
            </a:extLst>
          </p:cNvPr>
          <p:cNvPicPr>
            <a:picLocks noChangeAspect="1"/>
          </p:cNvPicPr>
          <p:nvPr/>
        </p:nvPicPr>
        <p:blipFill>
          <a:blip r:embed="rId6"/>
          <a:srcRect t="43393" b="6367"/>
          <a:stretch>
            <a:fillRect/>
          </a:stretch>
        </p:blipFill>
        <p:spPr>
          <a:xfrm>
            <a:off x="108155" y="4226851"/>
            <a:ext cx="6667587" cy="2511593"/>
          </a:xfrm>
          <a:prstGeom prst="rect">
            <a:avLst/>
          </a:prstGeom>
        </p:spPr>
      </p:pic>
    </p:spTree>
    <p:extLst>
      <p:ext uri="{BB962C8B-B14F-4D97-AF65-F5344CB8AC3E}">
        <p14:creationId xmlns:p14="http://schemas.microsoft.com/office/powerpoint/2010/main" val="1702440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A6906-A438-FC90-A74D-51A8DCE54DA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E33C14-A392-35A2-BFEA-D38AB5F87324}"/>
              </a:ext>
            </a:extLst>
          </p:cNvPr>
          <p:cNvSpPr>
            <a:spLocks noGrp="1"/>
          </p:cNvSpPr>
          <p:nvPr>
            <p:ph type="ctrTitle"/>
          </p:nvPr>
        </p:nvSpPr>
        <p:spPr>
          <a:xfrm>
            <a:off x="3618271" y="0"/>
            <a:ext cx="9144000" cy="1094594"/>
          </a:xfrm>
        </p:spPr>
        <p:txBody>
          <a:bodyPr/>
          <a:lstStyle/>
          <a:p>
            <a:r>
              <a:rPr lang="da-DK" dirty="0"/>
              <a:t>Udvikling</a:t>
            </a:r>
          </a:p>
        </p:txBody>
      </p:sp>
      <p:sp>
        <p:nvSpPr>
          <p:cNvPr id="3" name="Undertitel 2">
            <a:extLst>
              <a:ext uri="{FF2B5EF4-FFF2-40B4-BE49-F238E27FC236}">
                <a16:creationId xmlns:a16="http://schemas.microsoft.com/office/drawing/2014/main" id="{CBC5BED3-D8CE-6A28-0E6C-1DE4191C896A}"/>
              </a:ext>
            </a:extLst>
          </p:cNvPr>
          <p:cNvSpPr>
            <a:spLocks noGrp="1"/>
          </p:cNvSpPr>
          <p:nvPr>
            <p:ph type="subTitle" idx="1"/>
          </p:nvPr>
        </p:nvSpPr>
        <p:spPr>
          <a:xfrm>
            <a:off x="2952866" y="963926"/>
            <a:ext cx="9144000" cy="571955"/>
          </a:xfrm>
        </p:spPr>
        <p:txBody>
          <a:bodyPr/>
          <a:lstStyle/>
          <a:p>
            <a:r>
              <a:rPr lang="da-DK" dirty="0"/>
              <a:t>Træning og konkurrencer (DM og EM)</a:t>
            </a:r>
          </a:p>
        </p:txBody>
      </p:sp>
      <p:pic>
        <p:nvPicPr>
          <p:cNvPr id="5" name="Billede 4">
            <a:extLst>
              <a:ext uri="{FF2B5EF4-FFF2-40B4-BE49-F238E27FC236}">
                <a16:creationId xmlns:a16="http://schemas.microsoft.com/office/drawing/2014/main" id="{5CAC2FB0-8BEF-DB1D-CB37-6076D42BA08C}"/>
              </a:ext>
            </a:extLst>
          </p:cNvPr>
          <p:cNvPicPr>
            <a:picLocks noChangeAspect="1"/>
          </p:cNvPicPr>
          <p:nvPr/>
        </p:nvPicPr>
        <p:blipFill>
          <a:blip r:embed="rId3"/>
          <a:stretch>
            <a:fillRect/>
          </a:stretch>
        </p:blipFill>
        <p:spPr>
          <a:xfrm>
            <a:off x="9950244" y="0"/>
            <a:ext cx="2241755" cy="2415369"/>
          </a:xfrm>
          <a:prstGeom prst="rect">
            <a:avLst/>
          </a:prstGeom>
        </p:spPr>
      </p:pic>
      <p:pic>
        <p:nvPicPr>
          <p:cNvPr id="7" name="Billede 6">
            <a:extLst>
              <a:ext uri="{FF2B5EF4-FFF2-40B4-BE49-F238E27FC236}">
                <a16:creationId xmlns:a16="http://schemas.microsoft.com/office/drawing/2014/main" id="{5291AB37-2B89-CB63-F134-DB52E8821E0E}"/>
              </a:ext>
            </a:extLst>
          </p:cNvPr>
          <p:cNvPicPr>
            <a:picLocks noChangeAspect="1"/>
          </p:cNvPicPr>
          <p:nvPr/>
        </p:nvPicPr>
        <p:blipFill>
          <a:blip r:embed="rId4"/>
          <a:stretch>
            <a:fillRect/>
          </a:stretch>
        </p:blipFill>
        <p:spPr>
          <a:xfrm>
            <a:off x="95134" y="1347706"/>
            <a:ext cx="7925487" cy="3985605"/>
          </a:xfrm>
          <a:prstGeom prst="rect">
            <a:avLst/>
          </a:prstGeom>
        </p:spPr>
      </p:pic>
      <p:pic>
        <p:nvPicPr>
          <p:cNvPr id="11" name="Billede 10">
            <a:extLst>
              <a:ext uri="{FF2B5EF4-FFF2-40B4-BE49-F238E27FC236}">
                <a16:creationId xmlns:a16="http://schemas.microsoft.com/office/drawing/2014/main" id="{64A437DB-44C7-47E3-B914-C082782D15E9}"/>
              </a:ext>
            </a:extLst>
          </p:cNvPr>
          <p:cNvPicPr>
            <a:picLocks noChangeAspect="1"/>
          </p:cNvPicPr>
          <p:nvPr/>
        </p:nvPicPr>
        <p:blipFill>
          <a:blip r:embed="rId5"/>
          <a:stretch>
            <a:fillRect/>
          </a:stretch>
        </p:blipFill>
        <p:spPr>
          <a:xfrm>
            <a:off x="6863507" y="2981088"/>
            <a:ext cx="5112184" cy="3709764"/>
          </a:xfrm>
          <a:prstGeom prst="rect">
            <a:avLst/>
          </a:prstGeom>
        </p:spPr>
      </p:pic>
      <p:pic>
        <p:nvPicPr>
          <p:cNvPr id="13" name="Billede 12">
            <a:extLst>
              <a:ext uri="{FF2B5EF4-FFF2-40B4-BE49-F238E27FC236}">
                <a16:creationId xmlns:a16="http://schemas.microsoft.com/office/drawing/2014/main" id="{06821D3B-6FD5-E9D8-8765-D952AF837871}"/>
              </a:ext>
            </a:extLst>
          </p:cNvPr>
          <p:cNvPicPr>
            <a:picLocks noChangeAspect="1"/>
          </p:cNvPicPr>
          <p:nvPr/>
        </p:nvPicPr>
        <p:blipFill>
          <a:blip r:embed="rId6"/>
          <a:stretch>
            <a:fillRect/>
          </a:stretch>
        </p:blipFill>
        <p:spPr>
          <a:xfrm>
            <a:off x="1027888" y="4023849"/>
            <a:ext cx="5835619" cy="2754669"/>
          </a:xfrm>
          <a:prstGeom prst="rect">
            <a:avLst/>
          </a:prstGeom>
        </p:spPr>
      </p:pic>
    </p:spTree>
    <p:extLst>
      <p:ext uri="{BB962C8B-B14F-4D97-AF65-F5344CB8AC3E}">
        <p14:creationId xmlns:p14="http://schemas.microsoft.com/office/powerpoint/2010/main" val="100535726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D708028AAEA2E48B4A53D55BD624A39" ma:contentTypeVersion="3" ma:contentTypeDescription="Opret et nyt dokument." ma:contentTypeScope="" ma:versionID="eabf6286efe37e19c28282d9ecff528f">
  <xsd:schema xmlns:xsd="http://www.w3.org/2001/XMLSchema" xmlns:xs="http://www.w3.org/2001/XMLSchema" xmlns:p="http://schemas.microsoft.com/office/2006/metadata/properties" xmlns:ns2="283c281e-1fee-4c7d-938f-42e833c7208d" targetNamespace="http://schemas.microsoft.com/office/2006/metadata/properties" ma:root="true" ma:fieldsID="3c31b48dfd98d27af574e9e6d9d24a62" ns2:_="">
    <xsd:import namespace="283c281e-1fee-4c7d-938f-42e833c7208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3c281e-1fee-4c7d-938f-42e833c720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25FE1D8-F09E-467C-8DAD-B50400A70741}"/>
</file>

<file path=customXml/itemProps2.xml><?xml version="1.0" encoding="utf-8"?>
<ds:datastoreItem xmlns:ds="http://schemas.openxmlformats.org/officeDocument/2006/customXml" ds:itemID="{A5594C92-491F-45CB-ACFD-D623E4C48DE2}"/>
</file>

<file path=customXml/itemProps3.xml><?xml version="1.0" encoding="utf-8"?>
<ds:datastoreItem xmlns:ds="http://schemas.openxmlformats.org/officeDocument/2006/customXml" ds:itemID="{C9431BB3-160A-4ACE-AFD6-6BE6C1D66353}"/>
</file>

<file path=docProps/app.xml><?xml version="1.0" encoding="utf-8"?>
<Properties xmlns="http://schemas.openxmlformats.org/officeDocument/2006/extended-properties" xmlns:vt="http://schemas.openxmlformats.org/officeDocument/2006/docPropsVTypes">
  <TotalTime>361</TotalTime>
  <Words>1004</Words>
  <Application>Microsoft Office PowerPoint</Application>
  <PresentationFormat>Widescreen</PresentationFormat>
  <Paragraphs>66</Paragraphs>
  <Slides>16</Slides>
  <Notes>16</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16</vt:i4>
      </vt:variant>
    </vt:vector>
  </HeadingPairs>
  <TitlesOfParts>
    <vt:vector size="20" baseType="lpstr">
      <vt:lpstr>Arial</vt:lpstr>
      <vt:lpstr>Calibri</vt:lpstr>
      <vt:lpstr>Calibri Light</vt:lpstr>
      <vt:lpstr>Office-tema</vt:lpstr>
      <vt:lpstr>PowerPoint-præsentation</vt:lpstr>
      <vt:lpstr>Kommunikation og vidensdeling</vt:lpstr>
      <vt:lpstr>TEAM WORK</vt:lpstr>
      <vt:lpstr>TEAM WORK</vt:lpstr>
      <vt:lpstr>Deling og forståelse</vt:lpstr>
      <vt:lpstr>Måler og vurder SAMMEN</vt:lpstr>
      <vt:lpstr>Måler og vurder SAMMEN</vt:lpstr>
      <vt:lpstr>Udvikling</vt:lpstr>
      <vt:lpstr>Udvikling</vt:lpstr>
      <vt:lpstr>PowerPoint-præsentation</vt:lpstr>
      <vt:lpstr>PowerPoint-præsentation</vt:lpstr>
      <vt:lpstr>Vi skabte et Landshold</vt:lpstr>
      <vt:lpstr>Manden med planen</vt:lpstr>
      <vt:lpstr>PowerPoint-præsentation</vt:lpstr>
      <vt:lpstr>Ham den store der flytter ting </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 Grøn Thorsen</dc:creator>
  <cp:lastModifiedBy>Alex Grøn Thorsen</cp:lastModifiedBy>
  <cp:revision>18</cp:revision>
  <dcterms:created xsi:type="dcterms:W3CDTF">2026-06-03T12:22:09Z</dcterms:created>
  <dcterms:modified xsi:type="dcterms:W3CDTF">2026-06-19T19:20:19Z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0x0101002D708028AAEA2E48B4A53D55BD624A39</vt:lpwstr>
  </property>
</Properties>
</file>